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96" autoAdjust="0"/>
    <p:restoredTop sz="93979" autoAdjust="0"/>
  </p:normalViewPr>
  <p:slideViewPr>
    <p:cSldViewPr>
      <p:cViewPr varScale="1">
        <p:scale>
          <a:sx n="73" d="100"/>
          <a:sy n="73" d="100"/>
        </p:scale>
        <p:origin x="678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es-MX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80AD6230-35D5-4CDF-8FAD-B5EAC575EF9D}" type="datetimeFigureOut">
              <a:rPr lang="es-MX" smtClean="0"/>
              <a:pPr/>
              <a:t>08/03/2021</a:t>
            </a:fld>
            <a:endParaRPr lang="es-MX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 dirty="0" err="1" smtClean="0"/>
              <a:t>Click</a:t>
            </a:r>
            <a:r>
              <a:rPr lang="es-MX" dirty="0" smtClean="0"/>
              <a:t> to </a:t>
            </a:r>
            <a:r>
              <a:rPr lang="es-MX" dirty="0" err="1" smtClean="0"/>
              <a:t>edit</a:t>
            </a:r>
            <a:r>
              <a:rPr lang="es-MX" dirty="0" smtClean="0"/>
              <a:t> Master </a:t>
            </a:r>
            <a:r>
              <a:rPr lang="es-MX" dirty="0" err="1" smtClean="0"/>
              <a:t>text</a:t>
            </a:r>
            <a:r>
              <a:rPr lang="es-MX" dirty="0" smtClean="0"/>
              <a:t> </a:t>
            </a:r>
            <a:r>
              <a:rPr lang="es-MX" dirty="0" err="1" smtClean="0"/>
              <a:t>styles</a:t>
            </a:r>
            <a:endParaRPr lang="es-MX" dirty="0" smtClean="0"/>
          </a:p>
          <a:p>
            <a:pPr lvl="1"/>
            <a:r>
              <a:rPr lang="es-MX" dirty="0" err="1" smtClean="0"/>
              <a:t>Second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 smtClean="0"/>
          </a:p>
          <a:p>
            <a:pPr lvl="2"/>
            <a:r>
              <a:rPr lang="es-MX" dirty="0" err="1" smtClean="0"/>
              <a:t>Third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 smtClean="0"/>
          </a:p>
          <a:p>
            <a:pPr lvl="3"/>
            <a:r>
              <a:rPr lang="es-MX" dirty="0" err="1" smtClean="0"/>
              <a:t>Fourth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 smtClean="0"/>
          </a:p>
          <a:p>
            <a:pPr lvl="4"/>
            <a:r>
              <a:rPr lang="es-MX" dirty="0" err="1" smtClean="0"/>
              <a:t>Fifth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AA2A421-727C-49B1-A098-B7277550379B}" type="slidenum">
              <a:rPr lang="es-MX" smtClean="0"/>
              <a:pPr/>
              <a:t>‹Nr.›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36866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Folie" r:id="rId4" imgW="0" imgH="0" progId="TCLayout.ActiveDocument.1">
                  <p:embed/>
                </p:oleObj>
              </mc:Choice>
              <mc:Fallback>
                <p:oleObj name="think-cell Folie" r:id="rId4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MX" dirty="0" err="1" smtClean="0"/>
              <a:t>Concise</a:t>
            </a:r>
            <a:r>
              <a:rPr lang="es-MX" dirty="0" smtClean="0"/>
              <a:t> </a:t>
            </a:r>
            <a:r>
              <a:rPr lang="es-MX" dirty="0" err="1" smtClean="0"/>
              <a:t>title</a:t>
            </a:r>
            <a:r>
              <a:rPr lang="es-MX" dirty="0" smtClean="0"/>
              <a:t> </a:t>
            </a:r>
            <a:br>
              <a:rPr lang="es-MX" dirty="0" smtClean="0"/>
            </a:b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presentation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 rtl="0">
              <a:spcBef>
                <a:spcPct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 dirty="0" err="1" smtClean="0"/>
              <a:t>Additional</a:t>
            </a:r>
            <a:r>
              <a:rPr lang="es-MX" dirty="0" smtClean="0"/>
              <a:t> </a:t>
            </a:r>
            <a:r>
              <a:rPr lang="es-MX" dirty="0" err="1" smtClean="0"/>
              <a:t>subline</a:t>
            </a:r>
            <a:endParaRPr lang="es-MX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ct val="0"/>
              </a:spcBef>
              <a:spcAft>
                <a:spcPct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 smtClean="0"/>
              <a:t>Date  |  </a:t>
            </a:r>
            <a:r>
              <a:rPr lang="es-MX" dirty="0" err="1" smtClean="0"/>
              <a:t>Name</a:t>
            </a:r>
            <a:r>
              <a:rPr lang="es-MX" dirty="0" smtClean="0"/>
              <a:t> of speaker</a:t>
            </a:r>
            <a:br>
              <a:rPr lang="es-MX" dirty="0" smtClean="0"/>
            </a:br>
            <a:r>
              <a:rPr lang="es-MX" dirty="0" err="1" smtClean="0"/>
              <a:t>Sender</a:t>
            </a:r>
            <a:r>
              <a:rPr lang="es-MX" dirty="0" smtClean="0"/>
              <a:t>: </a:t>
            </a:r>
            <a:r>
              <a:rPr lang="es-MX" dirty="0" err="1" smtClean="0"/>
              <a:t>thyssenkrupp</a:t>
            </a:r>
            <a:r>
              <a:rPr lang="es-MX" dirty="0" smtClean="0"/>
              <a:t> + BA (</a:t>
            </a:r>
            <a:r>
              <a:rPr lang="es-MX" dirty="0" err="1" smtClean="0"/>
              <a:t>optional</a:t>
            </a:r>
            <a:r>
              <a:rPr lang="es-MX" dirty="0" smtClean="0"/>
              <a:t> </a:t>
            </a:r>
            <a:r>
              <a:rPr lang="es-MX" dirty="0" err="1" smtClean="0"/>
              <a:t>additional</a:t>
            </a:r>
            <a:r>
              <a:rPr lang="es-MX" dirty="0" smtClean="0"/>
              <a:t> </a:t>
            </a:r>
            <a:r>
              <a:rPr lang="es-MX" dirty="0" err="1" smtClean="0"/>
              <a:t>management</a:t>
            </a:r>
            <a:r>
              <a:rPr lang="es-MX" dirty="0" smtClean="0"/>
              <a:t> </a:t>
            </a:r>
            <a:r>
              <a:rPr lang="es-MX" dirty="0" err="1" smtClean="0"/>
              <a:t>structure</a:t>
            </a:r>
            <a:r>
              <a:rPr lang="es-MX" dirty="0" smtClean="0"/>
              <a:t>/</a:t>
            </a:r>
            <a:r>
              <a:rPr lang="es-MX" dirty="0" err="1" smtClean="0"/>
              <a:t>not</a:t>
            </a:r>
            <a:r>
              <a:rPr lang="es-MX" dirty="0" smtClean="0"/>
              <a:t> legal </a:t>
            </a:r>
            <a:r>
              <a:rPr lang="es-MX" dirty="0" err="1" smtClean="0"/>
              <a:t>entity</a:t>
            </a:r>
            <a:r>
              <a:rPr lang="es-MX" dirty="0" smtClean="0"/>
              <a:t>)</a:t>
            </a:r>
            <a:endParaRPr lang="es-MX" dirty="0"/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479144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Folie" r:id="rId4" imgW="0" imgH="0" progId="TCLayout.ActiveDocument.1">
                  <p:embed/>
                </p:oleObj>
              </mc:Choice>
              <mc:Fallback>
                <p:oleObj name="think-cell Folie" r:id="rId4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s-MX" dirty="0" err="1" smtClean="0"/>
              <a:t>Concise</a:t>
            </a:r>
            <a:r>
              <a:rPr lang="es-MX" dirty="0" smtClean="0"/>
              <a:t> </a:t>
            </a:r>
            <a:r>
              <a:rPr lang="es-MX" dirty="0" err="1" smtClean="0"/>
              <a:t>title</a:t>
            </a:r>
            <a:r>
              <a:rPr lang="es-MX" dirty="0" smtClean="0"/>
              <a:t> </a:t>
            </a:r>
            <a:br>
              <a:rPr lang="es-MX" dirty="0" smtClean="0"/>
            </a:b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presentation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 rtl="0">
              <a:spcBef>
                <a:spcPct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 dirty="0" err="1" smtClean="0"/>
              <a:t>Additional</a:t>
            </a:r>
            <a:r>
              <a:rPr lang="es-MX" dirty="0" smtClean="0"/>
              <a:t> </a:t>
            </a:r>
            <a:r>
              <a:rPr lang="es-MX" dirty="0" err="1" smtClean="0"/>
              <a:t>subline</a:t>
            </a:r>
            <a:endParaRPr lang="es-MX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ct val="0"/>
              </a:spcBef>
              <a:spcAft>
                <a:spcPct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 smtClean="0"/>
              <a:t>Date  |  </a:t>
            </a:r>
            <a:r>
              <a:rPr lang="es-MX" dirty="0" err="1" smtClean="0"/>
              <a:t>Name</a:t>
            </a:r>
            <a:r>
              <a:rPr lang="es-MX" dirty="0" smtClean="0"/>
              <a:t> of speaker</a:t>
            </a:r>
            <a:br>
              <a:rPr lang="es-MX" dirty="0" smtClean="0"/>
            </a:br>
            <a:r>
              <a:rPr lang="es-MX" dirty="0" err="1" smtClean="0"/>
              <a:t>Sender</a:t>
            </a:r>
            <a:r>
              <a:rPr lang="es-MX" dirty="0" smtClean="0"/>
              <a:t>: </a:t>
            </a:r>
            <a:r>
              <a:rPr lang="es-MX" dirty="0" err="1" smtClean="0"/>
              <a:t>thyssenkrupp</a:t>
            </a:r>
            <a:r>
              <a:rPr lang="es-MX" dirty="0" smtClean="0"/>
              <a:t> + BA (</a:t>
            </a:r>
            <a:r>
              <a:rPr lang="es-MX" dirty="0" err="1" smtClean="0"/>
              <a:t>optional</a:t>
            </a:r>
            <a:r>
              <a:rPr lang="es-MX" dirty="0" smtClean="0"/>
              <a:t> </a:t>
            </a:r>
            <a:r>
              <a:rPr lang="es-MX" dirty="0" err="1" smtClean="0"/>
              <a:t>additional</a:t>
            </a:r>
            <a:r>
              <a:rPr lang="es-MX" dirty="0" smtClean="0"/>
              <a:t> </a:t>
            </a:r>
            <a:r>
              <a:rPr lang="es-MX" dirty="0" err="1" smtClean="0"/>
              <a:t>management</a:t>
            </a:r>
            <a:r>
              <a:rPr lang="es-MX" dirty="0" smtClean="0"/>
              <a:t> </a:t>
            </a:r>
            <a:r>
              <a:rPr lang="es-MX" dirty="0" err="1" smtClean="0"/>
              <a:t>structure</a:t>
            </a:r>
            <a:r>
              <a:rPr lang="es-MX" dirty="0" smtClean="0"/>
              <a:t>/</a:t>
            </a:r>
            <a:r>
              <a:rPr lang="es-MX" dirty="0" err="1" smtClean="0"/>
              <a:t>not</a:t>
            </a:r>
            <a:r>
              <a:rPr lang="es-MX" dirty="0" smtClean="0"/>
              <a:t> legal </a:t>
            </a:r>
            <a:r>
              <a:rPr lang="es-MX" dirty="0" err="1" smtClean="0"/>
              <a:t>entity</a:t>
            </a:r>
            <a:r>
              <a:rPr lang="es-MX" dirty="0" smtClean="0"/>
              <a:t>)</a:t>
            </a:r>
            <a:endParaRPr lang="es-MX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04930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s-MX" dirty="0" err="1" smtClean="0"/>
              <a:t>Titelmasterformat</a:t>
            </a:r>
            <a:r>
              <a:rPr lang="es-MX" dirty="0" smtClean="0"/>
              <a:t> </a:t>
            </a:r>
            <a:r>
              <a:rPr lang="es-MX" dirty="0" err="1" smtClean="0"/>
              <a:t>durch</a:t>
            </a:r>
            <a:r>
              <a:rPr lang="es-MX" dirty="0" smtClean="0"/>
              <a:t> </a:t>
            </a:r>
            <a:r>
              <a:rPr lang="es-MX" dirty="0" err="1" smtClean="0"/>
              <a:t>Klicken</a:t>
            </a:r>
            <a:r>
              <a:rPr lang="es-MX" dirty="0" smtClean="0"/>
              <a:t> </a:t>
            </a:r>
            <a:r>
              <a:rPr lang="es-MX" dirty="0" err="1" smtClean="0"/>
              <a:t>bearbeiten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973374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think-cell Folie" r:id="rId4" imgW="0" imgH="0" progId="TCLayout.ActiveDocument.1">
                  <p:embed/>
                </p:oleObj>
              </mc:Choice>
              <mc:Fallback>
                <p:oleObj name="think-cell Folie" r:id="rId4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es-MX" dirty="0" err="1" smtClean="0"/>
              <a:t>Headline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max</a:t>
            </a:r>
            <a:r>
              <a:rPr lang="es-MX" dirty="0" smtClean="0"/>
              <a:t> </a:t>
            </a:r>
            <a:r>
              <a:rPr lang="es-MX" dirty="0" err="1" smtClean="0"/>
              <a:t>two</a:t>
            </a:r>
            <a:r>
              <a:rPr lang="es-MX" dirty="0" smtClean="0"/>
              <a:t> </a:t>
            </a:r>
            <a:r>
              <a:rPr lang="es-MX" dirty="0" err="1" smtClean="0"/>
              <a:t>lines</a:t>
            </a:r>
            <a:r>
              <a:rPr lang="es-MX" dirty="0" smtClean="0"/>
              <a:t> tk Brand Blue (</a:t>
            </a:r>
            <a:r>
              <a:rPr lang="es-MX" dirty="0" err="1" smtClean="0"/>
              <a:t>Subline</a:t>
            </a:r>
            <a:r>
              <a:rPr lang="es-MX" dirty="0" smtClean="0"/>
              <a:t> </a:t>
            </a:r>
            <a:r>
              <a:rPr lang="es-MX" dirty="0" err="1" smtClean="0"/>
              <a:t>one</a:t>
            </a:r>
            <a:r>
              <a:rPr lang="es-MX" dirty="0" smtClean="0"/>
              <a:t> line </a:t>
            </a:r>
            <a:r>
              <a:rPr lang="es-MX" dirty="0" err="1" smtClean="0"/>
              <a:t>only</a:t>
            </a:r>
            <a:r>
              <a:rPr lang="es-MX" dirty="0" smtClean="0"/>
              <a:t> 18 pt grey)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s-MX" dirty="0" err="1" smtClean="0"/>
              <a:t>Textmasterformat</a:t>
            </a:r>
            <a:r>
              <a:rPr lang="es-MX" dirty="0" smtClean="0"/>
              <a:t> </a:t>
            </a:r>
            <a:r>
              <a:rPr lang="es-MX" dirty="0" err="1" smtClean="0"/>
              <a:t>bearbeiten</a:t>
            </a:r>
            <a:endParaRPr lang="es-MX" dirty="0" smtClean="0"/>
          </a:p>
          <a:p>
            <a:pPr lvl="1"/>
            <a:r>
              <a:rPr lang="es-MX" dirty="0" err="1" smtClean="0"/>
              <a:t>Zweite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2"/>
            <a:r>
              <a:rPr lang="es-MX" dirty="0" err="1" smtClean="0"/>
              <a:t>Dritte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3"/>
            <a:r>
              <a:rPr lang="es-MX" dirty="0" smtClean="0"/>
              <a:t>Vierte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4"/>
            <a:r>
              <a:rPr lang="es-MX" dirty="0" err="1" smtClean="0"/>
              <a:t>Fünfte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ct val="0"/>
              </a:spcBef>
              <a:buNone/>
              <a:defRPr sz="800" baseline="0"/>
            </a:lvl1pPr>
          </a:lstStyle>
          <a:p>
            <a:pPr lvl="0"/>
            <a:r>
              <a:rPr lang="es-MX" dirty="0" err="1" smtClean="0"/>
              <a:t>Placeholder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sources</a:t>
            </a:r>
            <a:r>
              <a:rPr lang="es-MX" dirty="0" smtClean="0"/>
              <a:t> and </a:t>
            </a:r>
            <a:r>
              <a:rPr lang="es-MX" dirty="0" err="1" smtClean="0"/>
              <a:t>footnote</a:t>
            </a:r>
            <a:r>
              <a:rPr lang="es-MX" dirty="0" smtClean="0"/>
              <a:t>: </a:t>
            </a:r>
            <a:r>
              <a:rPr lang="es-MX" dirty="0" err="1" smtClean="0"/>
              <a:t>footnotes</a:t>
            </a:r>
            <a:r>
              <a:rPr lang="es-MX" dirty="0" smtClean="0"/>
              <a:t> are </a:t>
            </a:r>
            <a:r>
              <a:rPr lang="es-MX" dirty="0" err="1" smtClean="0"/>
              <a:t>numbered</a:t>
            </a:r>
            <a:r>
              <a:rPr lang="es-MX" dirty="0" smtClean="0"/>
              <a:t> (no *)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84354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s-MX" dirty="0" err="1" smtClean="0"/>
              <a:t>Headline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max</a:t>
            </a:r>
            <a:r>
              <a:rPr lang="es-MX" dirty="0" smtClean="0"/>
              <a:t> </a:t>
            </a:r>
            <a:r>
              <a:rPr lang="es-MX" dirty="0" err="1" smtClean="0"/>
              <a:t>two</a:t>
            </a:r>
            <a:r>
              <a:rPr lang="es-MX" dirty="0" smtClean="0"/>
              <a:t> </a:t>
            </a:r>
            <a:r>
              <a:rPr lang="es-MX" dirty="0" err="1" smtClean="0"/>
              <a:t>lines</a:t>
            </a:r>
            <a:r>
              <a:rPr lang="es-MX" dirty="0" smtClean="0"/>
              <a:t> tk Brand Blue (</a:t>
            </a:r>
            <a:r>
              <a:rPr lang="es-MX" dirty="0" err="1" smtClean="0"/>
              <a:t>Subline</a:t>
            </a:r>
            <a:r>
              <a:rPr lang="es-MX" dirty="0" smtClean="0"/>
              <a:t> </a:t>
            </a:r>
            <a:r>
              <a:rPr lang="es-MX" dirty="0" err="1" smtClean="0"/>
              <a:t>one</a:t>
            </a:r>
            <a:r>
              <a:rPr lang="es-MX" dirty="0" smtClean="0"/>
              <a:t> line </a:t>
            </a:r>
            <a:r>
              <a:rPr lang="es-MX" dirty="0" err="1" smtClean="0"/>
              <a:t>only</a:t>
            </a:r>
            <a:r>
              <a:rPr lang="es-MX" dirty="0" smtClean="0"/>
              <a:t> 18 pt grey)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s-MX" dirty="0" err="1" smtClean="0"/>
              <a:t>Textmasterformat</a:t>
            </a:r>
            <a:r>
              <a:rPr lang="es-MX" dirty="0" smtClean="0"/>
              <a:t> </a:t>
            </a:r>
            <a:r>
              <a:rPr lang="es-MX" dirty="0" err="1" smtClean="0"/>
              <a:t>bearbeiten</a:t>
            </a:r>
            <a:endParaRPr lang="es-MX" dirty="0" smtClean="0"/>
          </a:p>
          <a:p>
            <a:pPr lvl="1"/>
            <a:r>
              <a:rPr lang="es-MX" dirty="0" err="1" smtClean="0"/>
              <a:t>Zweite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2"/>
            <a:r>
              <a:rPr lang="es-MX" dirty="0" err="1" smtClean="0"/>
              <a:t>Dritte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3"/>
            <a:r>
              <a:rPr lang="es-MX" dirty="0" smtClean="0"/>
              <a:t>Vierte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4"/>
            <a:r>
              <a:rPr lang="es-MX" dirty="0" err="1" smtClean="0"/>
              <a:t>Fünfte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ct val="0"/>
              </a:spcBef>
              <a:buNone/>
              <a:defRPr sz="800" baseline="0"/>
            </a:lvl1pPr>
          </a:lstStyle>
          <a:p>
            <a:pPr lvl="0"/>
            <a:r>
              <a:rPr lang="es-MX" dirty="0" err="1" smtClean="0"/>
              <a:t>Placeholder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sources</a:t>
            </a:r>
            <a:r>
              <a:rPr lang="es-MX" dirty="0" smtClean="0"/>
              <a:t> and </a:t>
            </a:r>
            <a:r>
              <a:rPr lang="es-MX" dirty="0" err="1" smtClean="0"/>
              <a:t>footnote</a:t>
            </a:r>
            <a:r>
              <a:rPr lang="es-MX" dirty="0" smtClean="0"/>
              <a:t>: </a:t>
            </a:r>
            <a:r>
              <a:rPr lang="es-MX" dirty="0" err="1" smtClean="0"/>
              <a:t>footnotes</a:t>
            </a:r>
            <a:r>
              <a:rPr lang="es-MX" dirty="0" smtClean="0"/>
              <a:t> are </a:t>
            </a:r>
            <a:r>
              <a:rPr lang="es-MX" dirty="0" err="1" smtClean="0"/>
              <a:t>numbered</a:t>
            </a:r>
            <a:r>
              <a:rPr lang="es-MX" dirty="0" smtClean="0"/>
              <a:t> (no *)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08973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think-cell Folie" r:id="rId4" imgW="0" imgH="0" progId="TCLayout.ActiveDocument.1">
                  <p:embed/>
                </p:oleObj>
              </mc:Choice>
              <mc:Fallback>
                <p:oleObj name="think-cell Folie" r:id="rId4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s-MX" dirty="0" err="1" smtClean="0"/>
              <a:t>Headline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max</a:t>
            </a:r>
            <a:r>
              <a:rPr lang="es-MX" dirty="0" smtClean="0"/>
              <a:t> </a:t>
            </a:r>
            <a:r>
              <a:rPr lang="es-MX" dirty="0" err="1" smtClean="0"/>
              <a:t>two</a:t>
            </a:r>
            <a:r>
              <a:rPr lang="es-MX" dirty="0" smtClean="0"/>
              <a:t> </a:t>
            </a:r>
            <a:r>
              <a:rPr lang="es-MX" dirty="0" err="1" smtClean="0"/>
              <a:t>lines</a:t>
            </a:r>
            <a:r>
              <a:rPr lang="es-MX" dirty="0" smtClean="0"/>
              <a:t> tk Brand Blue (</a:t>
            </a:r>
            <a:r>
              <a:rPr lang="es-MX" dirty="0" err="1" smtClean="0"/>
              <a:t>Subline</a:t>
            </a:r>
            <a:r>
              <a:rPr lang="es-MX" dirty="0" smtClean="0"/>
              <a:t> </a:t>
            </a:r>
            <a:r>
              <a:rPr lang="es-MX" dirty="0" err="1" smtClean="0"/>
              <a:t>one</a:t>
            </a:r>
            <a:r>
              <a:rPr lang="es-MX" dirty="0" smtClean="0"/>
              <a:t> line </a:t>
            </a:r>
            <a:r>
              <a:rPr lang="es-MX" dirty="0" err="1" smtClean="0"/>
              <a:t>only</a:t>
            </a:r>
            <a:r>
              <a:rPr lang="es-MX" dirty="0" smtClean="0"/>
              <a:t> 18 pt grey)</a:t>
            </a:r>
            <a:endParaRPr lang="es-MX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ct val="0"/>
              </a:spcBef>
              <a:buNone/>
              <a:defRPr sz="800" baseline="0"/>
            </a:lvl1pPr>
          </a:lstStyle>
          <a:p>
            <a:pPr lvl="0"/>
            <a:r>
              <a:rPr lang="es-MX" dirty="0" err="1" smtClean="0"/>
              <a:t>Placeholder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sources</a:t>
            </a:r>
            <a:r>
              <a:rPr lang="es-MX" dirty="0" smtClean="0"/>
              <a:t> and </a:t>
            </a:r>
            <a:r>
              <a:rPr lang="es-MX" dirty="0" err="1" smtClean="0"/>
              <a:t>footnote</a:t>
            </a:r>
            <a:r>
              <a:rPr lang="es-MX" dirty="0" smtClean="0"/>
              <a:t>: </a:t>
            </a:r>
            <a:r>
              <a:rPr lang="es-MX" dirty="0" err="1" smtClean="0"/>
              <a:t>footnotes</a:t>
            </a:r>
            <a:r>
              <a:rPr lang="es-MX" dirty="0" smtClean="0"/>
              <a:t> are </a:t>
            </a:r>
            <a:r>
              <a:rPr lang="es-MX" dirty="0" err="1" smtClean="0"/>
              <a:t>numbered</a:t>
            </a:r>
            <a:r>
              <a:rPr lang="es-MX" dirty="0" smtClean="0"/>
              <a:t> (no *)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think-cell Folie" r:id="rId4" imgW="0" imgH="0" progId="TCLayout.ActiveDocument.1">
                  <p:embed/>
                </p:oleObj>
              </mc:Choice>
              <mc:Fallback>
                <p:oleObj name="think-cell Folie" r:id="rId4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0438627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think-cell Folie" r:id="rId5" imgW="0" imgH="0" progId="TCLayout.ActiveDocument.1">
                  <p:embed/>
                </p:oleObj>
              </mc:Choice>
              <mc:Fallback>
                <p:oleObj name="think-cell Folie" r:id="rId5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s-MX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es-MX" dirty="0" err="1" smtClean="0"/>
              <a:t>Add</a:t>
            </a:r>
            <a:r>
              <a:rPr lang="es-MX" dirty="0" smtClean="0"/>
              <a:t> </a:t>
            </a:r>
            <a:r>
              <a:rPr lang="es-MX" dirty="0" err="1" smtClean="0"/>
              <a:t>title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baseline="0"/>
            </a:lvl5pPr>
          </a:lstStyle>
          <a:p>
            <a:pPr lvl="0"/>
            <a:r>
              <a:rPr lang="es-MX" dirty="0" err="1" smtClean="0"/>
              <a:t>Add</a:t>
            </a:r>
            <a:r>
              <a:rPr lang="es-MX" dirty="0" smtClean="0"/>
              <a:t> </a:t>
            </a:r>
            <a:r>
              <a:rPr lang="es-MX" dirty="0" err="1" smtClean="0"/>
              <a:t>text</a:t>
            </a:r>
            <a:endParaRPr lang="es-MX" dirty="0" smtClean="0"/>
          </a:p>
          <a:p>
            <a:pPr lvl="1"/>
            <a:r>
              <a:rPr lang="es-MX" dirty="0" err="1" smtClean="0"/>
              <a:t>Second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 smtClean="0"/>
          </a:p>
          <a:p>
            <a:pPr lvl="2"/>
            <a:r>
              <a:rPr lang="es-MX" dirty="0" err="1" smtClean="0"/>
              <a:t>Third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 smtClean="0"/>
          </a:p>
          <a:p>
            <a:pPr lvl="3"/>
            <a:r>
              <a:rPr lang="es-MX" dirty="0" err="1" smtClean="0"/>
              <a:t>Fourth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 smtClean="0"/>
          </a:p>
          <a:p>
            <a:pPr lvl="4"/>
            <a:r>
              <a:rPr lang="es-MX" dirty="0" err="1" smtClean="0"/>
              <a:t>Fifth</a:t>
            </a:r>
            <a:r>
              <a:rPr lang="es-MX" dirty="0" smtClean="0"/>
              <a:t> </a:t>
            </a:r>
            <a:r>
              <a:rPr lang="es-MX" dirty="0" err="1" smtClean="0"/>
              <a:t>level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80250032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think-cell Folie" r:id="rId12" imgW="0" imgH="0" progId="TCLayout.ActiveDocument.1">
                  <p:embed/>
                </p:oleObj>
              </mc:Choice>
              <mc:Fallback>
                <p:oleObj name="think-cell Folie" r:id="rId12" imgW="0" imgH="0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s-MX" dirty="0" err="1" smtClean="0"/>
              <a:t>Titelmasterformat</a:t>
            </a:r>
            <a:r>
              <a:rPr lang="es-MX" dirty="0" smtClean="0"/>
              <a:t> </a:t>
            </a:r>
            <a:r>
              <a:rPr lang="es-MX" dirty="0" err="1" smtClean="0"/>
              <a:t>durch</a:t>
            </a:r>
            <a:r>
              <a:rPr lang="es-MX" dirty="0" smtClean="0"/>
              <a:t> </a:t>
            </a:r>
            <a:r>
              <a:rPr lang="es-MX" dirty="0" err="1" smtClean="0"/>
              <a:t>Klicken</a:t>
            </a:r>
            <a:r>
              <a:rPr lang="es-MX" dirty="0" smtClean="0"/>
              <a:t> </a:t>
            </a:r>
            <a:r>
              <a:rPr lang="es-MX" dirty="0" err="1" smtClean="0"/>
              <a:t>bearbeiten</a:t>
            </a:r>
            <a:endParaRPr lang="es-MX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s-MX" dirty="0" err="1" smtClean="0"/>
              <a:t>Textmasterformat</a:t>
            </a:r>
            <a:r>
              <a:rPr lang="es-MX" dirty="0" smtClean="0"/>
              <a:t> </a:t>
            </a:r>
            <a:r>
              <a:rPr lang="es-MX" dirty="0" err="1" smtClean="0"/>
              <a:t>bearbeiten</a:t>
            </a:r>
            <a:endParaRPr lang="es-MX" dirty="0" smtClean="0"/>
          </a:p>
          <a:p>
            <a:pPr lvl="1"/>
            <a:r>
              <a:rPr lang="es-MX" dirty="0" err="1" smtClean="0"/>
              <a:t>Zweite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2"/>
            <a:r>
              <a:rPr lang="es-MX" dirty="0" err="1" smtClean="0"/>
              <a:t>Dritte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3"/>
            <a:r>
              <a:rPr lang="es-MX" dirty="0" smtClean="0"/>
              <a:t>Vierte </a:t>
            </a:r>
            <a:r>
              <a:rPr lang="es-MX" dirty="0" err="1" smtClean="0"/>
              <a:t>Ebene</a:t>
            </a:r>
            <a:endParaRPr lang="es-MX" dirty="0" smtClean="0"/>
          </a:p>
          <a:p>
            <a:pPr lvl="4"/>
            <a:r>
              <a:rPr lang="es-MX" dirty="0" err="1" smtClean="0"/>
              <a:t>Fünfte</a:t>
            </a:r>
            <a:r>
              <a:rPr lang="es-MX" dirty="0" smtClean="0"/>
              <a:t> </a:t>
            </a:r>
            <a:r>
              <a:rPr lang="es-MX" dirty="0" err="1" smtClean="0"/>
              <a:t>Ebene</a:t>
            </a:r>
            <a:endParaRPr lang="es-MX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fld id="{93956F12-A918-41A9-A38F-C36C1096EDCE}" type="slidenum">
              <a:rPr lang="es-MX" sz="800" smtClean="0">
                <a:solidFill>
                  <a:srgbClr val="78879B"/>
                </a:solidFill>
              </a:rPr>
              <a:pPr rtl="0">
                <a:lnSpc>
                  <a:spcPct val="90000"/>
                </a:lnSpc>
              </a:pPr>
              <a:t>‹Nr.›</a:t>
            </a:fld>
            <a:endParaRPr lang="es-MX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r>
              <a:rPr lang="es-MX" sz="800" dirty="0" smtClean="0">
                <a:solidFill>
                  <a:srgbClr val="78879B"/>
                </a:solidFill>
              </a:rPr>
              <a:t>CO/HRM-OSH  |  </a:t>
            </a:r>
            <a:r>
              <a:rPr lang="es-MX" sz="800" noProof="0" dirty="0" smtClean="0">
                <a:solidFill>
                  <a:srgbClr val="78879B"/>
                </a:solidFill>
              </a:rPr>
              <a:t>we</a:t>
            </a:r>
            <a:r>
              <a:rPr lang="es-MX" sz="800" dirty="0" smtClean="0">
                <a:solidFill>
                  <a:srgbClr val="78879B"/>
                </a:solidFill>
              </a:rPr>
              <a:t> care 2021</a:t>
            </a:r>
            <a:endParaRPr lang="es-MX" sz="800" dirty="0">
              <a:solidFill>
                <a:srgbClr val="78879B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ct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2.bin"/><Relationship Id="rId10" Type="http://schemas.microsoft.com/office/2007/relationships/hdphoto" Target="../media/hdphoto1.wdp"/><Relationship Id="rId4" Type="http://schemas.openxmlformats.org/officeDocument/2006/relationships/image" Target="../media/image11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3.bin"/><Relationship Id="rId10" Type="http://schemas.microsoft.com/office/2007/relationships/hdphoto" Target="../media/hdphoto1.wdp"/><Relationship Id="rId4" Type="http://schemas.openxmlformats.org/officeDocument/2006/relationships/image" Target="../media/image12.jp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4.bin"/><Relationship Id="rId10" Type="http://schemas.microsoft.com/office/2007/relationships/hdphoto" Target="../media/hdphoto1.wdp"/><Relationship Id="rId4" Type="http://schemas.openxmlformats.org/officeDocument/2006/relationships/image" Target="../media/image13.jp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5.bin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6.bin"/><Relationship Id="rId10" Type="http://schemas.microsoft.com/office/2007/relationships/hdphoto" Target="../media/hdphoto1.wdp"/><Relationship Id="rId4" Type="http://schemas.openxmlformats.org/officeDocument/2006/relationships/image" Target="../media/image15.jp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7.bin"/><Relationship Id="rId10" Type="http://schemas.microsoft.com/office/2007/relationships/hdphoto" Target="../media/hdphoto1.wdp"/><Relationship Id="rId4" Type="http://schemas.openxmlformats.org/officeDocument/2006/relationships/image" Target="../media/image16.jp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11220644" cy="1661993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s-MX" dirty="0">
                <a:latin typeface="TKTypeMedium" panose="020B0606040502020204" pitchFamily="34" charset="0"/>
              </a:rPr>
              <a:t>Momentos #</a:t>
            </a:r>
            <a:r>
              <a:rPr lang="es-MX" dirty="0" err="1">
                <a:latin typeface="TKTypeMedium" panose="020B0606040502020204" pitchFamily="34" charset="0"/>
              </a:rPr>
              <a:t>howareyou</a:t>
            </a:r>
            <a:r>
              <a:rPr lang="es-MX" dirty="0"/>
              <a:t/>
            </a:r>
            <a:br>
              <a:rPr lang="es-MX" dirty="0"/>
            </a:br>
            <a:r>
              <a:rPr lang="es-MX" dirty="0">
                <a:latin typeface="TKTypeMedium" panose="020B0606040502020204" pitchFamily="34" charset="0"/>
              </a:rPr>
              <a:t>Entradas para iniciar reuniones de turnos, encuentros, etc.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/>
              <a:t>CO/HRM-OSH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98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4140460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  <a:buClr>
                <a:srgbClr val="B0BAC4"/>
              </a:buClr>
              <a:defRPr b="0" i="0"/>
            </a:pPr>
            <a:r>
              <a:rPr lang="es-MX" sz="2800" dirty="0">
                <a:latin typeface="TKTypeMedium" panose="020B0606040502020204" pitchFamily="34" charset="0"/>
              </a:rPr>
              <a:t>Momentos #</a:t>
            </a:r>
            <a:r>
              <a:rPr lang="es-MX" sz="2800" dirty="0" err="1">
                <a:latin typeface="TKTypeMedium" panose="020B0606040502020204" pitchFamily="34" charset="0"/>
              </a:rPr>
              <a:t>howareyou</a:t>
            </a:r>
            <a:endParaRPr lang="es-MX" sz="2800" dirty="0"/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dirty="0">
                <a:solidFill>
                  <a:schemeClr val="accent5"/>
                </a:solidFill>
              </a:rPr>
              <a:t>A continuación encontrarás posibles entradas para iniciar reuniones de equipo, encuentros, etc.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b="0" i="0"/>
            </a:pPr>
            <a:r>
              <a:rPr lang="es-MX" dirty="0">
                <a:solidFill>
                  <a:schemeClr val="accent5"/>
                </a:solidFill>
              </a:rPr>
              <a:t>Estos comienzos de frase, estas preguntas o ideas para reflexionar si bien no llevan mucho tiempo, ayudan a percibir mejor los estados de ánimo, a encontrar opciones de ayuda y reforzar nuestra cultura "</a:t>
            </a:r>
            <a:r>
              <a:rPr lang="es-MX" dirty="0" err="1">
                <a:solidFill>
                  <a:schemeClr val="accent5"/>
                </a:solidFill>
              </a:rPr>
              <a:t>we</a:t>
            </a:r>
            <a:r>
              <a:rPr lang="es-MX" dirty="0">
                <a:solidFill>
                  <a:schemeClr val="accent5"/>
                </a:solidFill>
              </a:rPr>
              <a:t> </a:t>
            </a:r>
            <a:r>
              <a:rPr lang="es-MX" dirty="0" err="1">
                <a:solidFill>
                  <a:schemeClr val="accent5"/>
                </a:solidFill>
              </a:rPr>
              <a:t>care</a:t>
            </a:r>
            <a:r>
              <a:rPr lang="es-MX" dirty="0">
                <a:solidFill>
                  <a:schemeClr val="accent5"/>
                </a:solidFill>
              </a:rPr>
              <a:t>".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dirty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dirty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  <a:defRPr b="0" i="0"/>
            </a:pPr>
            <a:r>
              <a:rPr lang="es-MX" dirty="0">
                <a:solidFill>
                  <a:schemeClr val="accent5"/>
                </a:solidFill>
              </a:rPr>
              <a:t>Elige una entrada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  <a:defRPr b="0" i="0"/>
            </a:pPr>
            <a:r>
              <a:rPr lang="es-MX" dirty="0">
                <a:solidFill>
                  <a:schemeClr val="accent5"/>
                </a:solidFill>
              </a:rPr>
              <a:t>Completa las frases, responde a las preguntas o cuenta una breve historia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  <a:defRPr b="0" i="0"/>
            </a:pPr>
            <a:r>
              <a:rPr lang="es-MX" dirty="0">
                <a:solidFill>
                  <a:schemeClr val="accent5"/>
                </a:solidFill>
              </a:rPr>
              <a:t>Programa para ello unos 2-3 minutos de tiempo </a:t>
            </a:r>
            <a:endParaRPr lang="es-MX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54596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dirty="0">
                <a:solidFill>
                  <a:schemeClr val="accent5"/>
                </a:solidFill>
              </a:rPr>
              <a:t>Se puede ir rotando en el equipo de una reunión a otra. </a:t>
            </a:r>
            <a:endParaRPr lang="es-MX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dirty="0">
                <a:solidFill>
                  <a:schemeClr val="accent5"/>
                </a:solidFill>
              </a:rPr>
              <a:t>Estas entradas deberán estar programadas de manera que no acaben en largos coloquios. </a:t>
            </a:r>
            <a:endParaRPr lang="es-MX" dirty="0">
              <a:solidFill>
                <a:schemeClr val="accent5"/>
              </a:solidFill>
            </a:endParaRPr>
          </a:p>
        </p:txBody>
      </p:sp>
      <p:sp>
        <p:nvSpPr>
          <p:cNvPr id="19" name="Textplatzhalter 24"/>
          <p:cNvSpPr txBox="1">
            <a:spLocks/>
          </p:cNvSpPr>
          <p:nvPr/>
        </p:nvSpPr>
        <p:spPr>
          <a:xfrm>
            <a:off x="-50712" y="987396"/>
            <a:ext cx="3950468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s-MX" sz="2400" dirty="0">
                <a:latin typeface="TKTypeMedium" panose="020B0606040502020204" pitchFamily="34" charset="0"/>
              </a:rPr>
              <a:t>¿Qué puedo hacer con él?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301042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  <a:defRPr b="0" i="0"/>
            </a:pPr>
            <a:r>
              <a:rPr lang="es-MX" sz="4400" dirty="0">
                <a:solidFill>
                  <a:srgbClr val="FFFFFF"/>
                </a:solidFill>
              </a:rPr>
              <a:t>Así estoy...</a:t>
            </a: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Mi estado de ánimo ahora es…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Con ese tiempo es suficiente...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Breve entrada de 2-3 minutos para reuniones de equipo y encuentros</a:t>
            </a:r>
            <a:endParaRPr lang="es-MX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5452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  <a:defRPr b="0" i="0"/>
            </a:pPr>
            <a:r>
              <a:rPr lang="es-MX" sz="4400" dirty="0">
                <a:solidFill>
                  <a:srgbClr val="FFFFFF"/>
                </a:solidFill>
              </a:rPr>
              <a:t>Así estoy...</a:t>
            </a: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Me está crispando que...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Lo que de verdad echo en falta es...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Lo que más ilusión me hace es...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Lo que me ayuda en estos momentos es...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Con ese tiempo es suficiente...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Breve entrada de 2-3 minutos para reuniones de equipo y encuentros</a:t>
            </a:r>
            <a:endParaRPr lang="es-MX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80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  <a:defRPr b="0" i="0"/>
            </a:pPr>
            <a:r>
              <a:rPr lang="es-MX" sz="4400" dirty="0">
                <a:solidFill>
                  <a:srgbClr val="FFFFFF"/>
                </a:solidFill>
              </a:rPr>
              <a:t>Así estoy...</a:t>
            </a: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Estoy agradecido/a por...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Me he alegrado de...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Con ese tiempo es suficiente...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Breve entrada de 2-3 minutos para reuniones de equipo y encuentros</a:t>
            </a:r>
            <a:endParaRPr lang="es-MX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28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  <a:defRPr b="0" i="0"/>
            </a:pPr>
            <a:r>
              <a:rPr lang="es-MX" sz="4400" dirty="0">
                <a:solidFill>
                  <a:srgbClr val="FFFFFF"/>
                </a:solidFill>
              </a:rPr>
              <a:t>¿Cómo estáis? </a:t>
            </a: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¿Qué expresión facial es la que más se ajusta a ti en estos momentos? 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¿Por qué? 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En caso de que no estés muy bien:</a:t>
            </a:r>
            <a:br>
              <a:rPr lang="es-MX" sz="2400" dirty="0">
                <a:solidFill>
                  <a:srgbClr val="FFFFFF"/>
                </a:solidFill>
              </a:rPr>
            </a:br>
            <a:r>
              <a:rPr lang="es-MX" sz="2400" dirty="0">
                <a:solidFill>
                  <a:srgbClr val="FFFFFF"/>
                </a:solidFill>
              </a:rPr>
              <a:t>¿Cómo te podemos ayudar en el equipo? </a:t>
            </a:r>
            <a:endParaRPr lang="es-MX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Con ese tiempo es suficiente...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Breve entrada de 2-3 minutos para reuniones de equipo y encuentros</a:t>
            </a:r>
            <a:endParaRPr lang="es-MX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  <a:defRPr b="0" i="0"/>
            </a:pPr>
            <a:r>
              <a:rPr lang="es-MX" sz="4400" dirty="0">
                <a:solidFill>
                  <a:srgbClr val="FFFFFF"/>
                </a:solidFill>
              </a:rPr>
              <a:t>¡Me interesa saber  cómo estáis!</a:t>
            </a: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En esta situación me he dado cuenta </a:t>
            </a:r>
            <a:br>
              <a:rPr lang="es-MX" sz="2400" dirty="0">
                <a:solidFill>
                  <a:srgbClr val="FFFFFF"/>
                </a:solidFill>
              </a:rPr>
            </a:br>
            <a:r>
              <a:rPr lang="es-MX" sz="2400" dirty="0">
                <a:solidFill>
                  <a:srgbClr val="FFFFFF"/>
                </a:solidFill>
              </a:rPr>
              <a:t>de lo importante que es cuidar de los demás: …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Por este motivo: ¡Seamos todo oídos mutuamente y hablemos cuando algo </a:t>
            </a:r>
            <a:br>
              <a:rPr lang="es-MX" sz="2400" dirty="0">
                <a:solidFill>
                  <a:srgbClr val="FFFFFF"/>
                </a:solidFill>
              </a:rPr>
            </a:br>
            <a:r>
              <a:rPr lang="es-MX" sz="2400" dirty="0">
                <a:solidFill>
                  <a:srgbClr val="FFFFFF"/>
                </a:solidFill>
              </a:rPr>
              <a:t>nos agobie!</a:t>
            </a:r>
            <a:endParaRPr lang="es-MX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Con ese tiempo es suficiente...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Breve entrada de 2-3 minutos para reuniones de equipo y encuentros</a:t>
            </a:r>
            <a:endParaRPr lang="es-MX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79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  <a:defRPr b="0" i="0"/>
            </a:pPr>
            <a:r>
              <a:rPr lang="es-MX" sz="4400" dirty="0">
                <a:solidFill>
                  <a:srgbClr val="FFFFFF"/>
                </a:solidFill>
              </a:rPr>
              <a:t>¡Yo también lo pasé  muy mal!</a:t>
            </a: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Estaba realmente mal cuando...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defRPr b="0" i="0"/>
            </a:pPr>
            <a:r>
              <a:rPr lang="es-MX" sz="2400" dirty="0">
                <a:solidFill>
                  <a:srgbClr val="FFFFFF"/>
                </a:solidFill>
              </a:rPr>
              <a:t>Me sirvió de ayuda...</a:t>
            </a:r>
          </a:p>
          <a:p>
            <a:pPr lvl="0">
              <a:lnSpc>
                <a:spcPct val="90000"/>
              </a:lnSpc>
            </a:pPr>
            <a:endParaRPr lang="es-MX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Con ese tiempo es suficiente...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endParaRPr lang="es-MX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defRPr b="0" i="0"/>
            </a:pPr>
            <a:r>
              <a:rPr lang="es-MX" sz="1600" dirty="0">
                <a:solidFill>
                  <a:schemeClr val="bg1"/>
                </a:solidFill>
              </a:rPr>
              <a:t>Breve entrada de 2-3 minutos para reuniones de equipo y encuentros</a:t>
            </a:r>
            <a:endParaRPr lang="es-MX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25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4.09"/>
  <p:tag name="AS_TITLE" val="Aspose.Slides for .NET 4.0 Client Profile"/>
  <p:tag name="AS_VERSION" val="18.4"/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Arial"/>
        <a:cs typeface="Arial"/>
      </a:majorFont>
      <a:minorFont>
        <a:latin typeface="TKTypeMedium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Momentos #howareyou Entradas para iniciar reuniones de turnos, encuentros, etc.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DPI - Dr. PABST International, München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de-es</dc:subject>
  <dc:creator>Dr. PABST International</dc:creator>
  <cp:lastModifiedBy>Tran, Jackie</cp:lastModifiedBy>
  <cp:revision>1049</cp:revision>
  <cp:lastPrinted>2020-12-07T06:37:24Z</cp:lastPrinted>
  <dcterms:created xsi:type="dcterms:W3CDTF">8061-08-24T01:10:10Z</dcterms:created>
  <dcterms:modified xsi:type="dcterms:W3CDTF">2021-03-08T10:29:09Z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