
<file path=[Content_Types].xml><?xml version="1.0" encoding="utf-8"?>
<Types xmlns="http://schemas.openxmlformats.org/package/2006/content-types">
  <Default Extension="bin" ContentType="application/vnd.openxmlformats-officedocument.oleObject"/>
  <Default Extension="png" ContentType="image/png"/>
  <Default Extension="emf" ContentType="image/x-emf"/>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3.xml" ContentType="application/vnd.openxmlformats-officedocument.theme+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4.xml" ContentType="application/vnd.openxmlformats-officedocument.theme+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tags/tag39.xml" ContentType="application/vnd.openxmlformats-officedocument.presentationml.tags+xml"/>
  <Override PartName="/ppt/notesSlides/notesSlide2.xml" ContentType="application/vnd.openxmlformats-officedocument.presentationml.notesSlide+xml"/>
  <Override PartName="/ppt/tags/tag40.xml" ContentType="application/vnd.openxmlformats-officedocument.presentationml.tags+xml"/>
  <Override PartName="/ppt/notesSlides/notesSlide3.xml" ContentType="application/vnd.openxmlformats-officedocument.presentationml.notesSlide+xml"/>
  <Override PartName="/ppt/tags/tag41.xml" ContentType="application/vnd.openxmlformats-officedocument.presentationml.tags+xml"/>
  <Override PartName="/ppt/notesSlides/notesSlide4.xml" ContentType="application/vnd.openxmlformats-officedocument.presentationml.notesSlide+xml"/>
  <Override PartName="/ppt/tags/tag42.xml" ContentType="application/vnd.openxmlformats-officedocument.presentationml.tags+xml"/>
  <Override PartName="/ppt/notesSlides/notesSlide5.xml" ContentType="application/vnd.openxmlformats-officedocument.presentationml.notesSlide+xml"/>
  <Override PartName="/ppt/tags/tag43.xml" ContentType="application/vnd.openxmlformats-officedocument.presentationml.tags+xml"/>
  <Override PartName="/ppt/notesSlides/notesSlide6.xml" ContentType="application/vnd.openxmlformats-officedocument.presentationml.notesSlide+xml"/>
  <Override PartName="/ppt/tags/tag44.xml" ContentType="application/vnd.openxmlformats-officedocument.presentationml.tags+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bookmarkIdSeed="2">
  <p:sldMasterIdLst>
    <p:sldMasterId id="2147483666" r:id="rId4"/>
    <p:sldMasterId id="2147483689" r:id="rId5"/>
    <p:sldMasterId id="2147483698" r:id="rId6"/>
    <p:sldMasterId id="2147483706" r:id="rId7"/>
  </p:sldMasterIdLst>
  <p:notesMasterIdLst>
    <p:notesMasterId r:id="rId15"/>
  </p:notesMasterIdLst>
  <p:handoutMasterIdLst>
    <p:handoutMasterId r:id="rId16"/>
  </p:handoutMasterIdLst>
  <p:sldIdLst>
    <p:sldId id="343" r:id="rId8"/>
    <p:sldId id="342" r:id="rId9"/>
    <p:sldId id="283" r:id="rId10"/>
    <p:sldId id="284" r:id="rId11"/>
    <p:sldId id="285" r:id="rId12"/>
    <p:sldId id="286" r:id="rId13"/>
    <p:sldId id="287" r:id="rId14"/>
  </p:sldIdLst>
  <p:sldSz cx="12192000" cy="6858000"/>
  <p:notesSz cx="6808788" cy="9940925"/>
  <p:custDataLst>
    <p:tags r:id="rId17"/>
  </p:custDataLst>
  <p:defaultTextStyle>
    <a:defPPr>
      <a:defRPr sz="1800" kern="1200">
        <a:solidFill>
          <a:schemeClr val="tx1"/>
        </a:solidFill>
        <a:latin typeface="+mn-lt"/>
        <a:ea typeface="+mn-ea"/>
        <a:cs typeface="+mn-cs"/>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478">
          <p15:clr>
            <a:srgbClr val="A4A3A4"/>
          </p15:clr>
        </p15:guide>
        <p15:guide id="2" orient="horz" pos="210">
          <p15:clr>
            <a:srgbClr val="A4A3A4"/>
          </p15:clr>
        </p15:guide>
        <p15:guide id="3" orient="horz" pos="981">
          <p15:clr>
            <a:srgbClr val="A4A3A4"/>
          </p15:clr>
        </p15:guide>
        <p15:guide id="4" orient="horz" pos="3838">
          <p15:clr>
            <a:srgbClr val="A4A3A4"/>
          </p15:clr>
        </p15:guide>
        <p15:guide id="5" pos="211">
          <p15:clr>
            <a:srgbClr val="A4A3A4"/>
          </p15:clr>
        </p15:guide>
        <p15:guide id="6" pos="7469">
          <p15:clr>
            <a:srgbClr val="A4A3A4"/>
          </p15:clr>
        </p15:guide>
        <p15:guide id="7" pos="6955">
          <p15:clr>
            <a:srgbClr val="A4A3A4"/>
          </p15:clr>
        </p15:guide>
        <p15:guide id="8" pos="3840">
          <p15:clr>
            <a:srgbClr val="A4A3A4"/>
          </p15:clr>
        </p15:guide>
        <p15:guide id="9" orient="horz" pos="4319">
          <p15:clr>
            <a:srgbClr val="A4A3A4"/>
          </p15:clr>
        </p15:guide>
        <p15:guide id="10" pos="7">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A0F5"/>
    <a:srgbClr val="FFFFFF"/>
    <a:srgbClr val="EDB58B"/>
    <a:srgbClr val="F7DECB"/>
    <a:srgbClr val="CCCC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090" autoAdjust="0"/>
    <p:restoredTop sz="73964" autoAdjust="0"/>
  </p:normalViewPr>
  <p:slideViewPr>
    <p:cSldViewPr>
      <p:cViewPr varScale="1">
        <p:scale>
          <a:sx n="105" d="100"/>
          <a:sy n="105" d="100"/>
        </p:scale>
        <p:origin x="126" y="252"/>
      </p:cViewPr>
      <p:guideLst>
        <p:guide orient="horz" pos="2478"/>
        <p:guide orient="horz" pos="210"/>
        <p:guide orient="horz" pos="981"/>
        <p:guide orient="horz" pos="3838"/>
        <p:guide pos="211"/>
        <p:guide pos="7469"/>
        <p:guide pos="6955"/>
        <p:guide pos="3840"/>
        <p:guide orient="horz" pos="4319"/>
        <p:guide pos="7"/>
      </p:guideLst>
    </p:cSldViewPr>
  </p:slideViewPr>
  <p:notesTextViewPr>
    <p:cViewPr>
      <p:scale>
        <a:sx n="1" d="1"/>
        <a:sy n="1" d="1"/>
      </p:scale>
      <p:origin x="0" y="0"/>
    </p:cViewPr>
  </p:notesTextViewPr>
  <p:sorterViewPr>
    <p:cViewPr>
      <p:scale>
        <a:sx n="60" d="100"/>
        <a:sy n="60" d="100"/>
      </p:scale>
      <p:origin x="0" y="7986"/>
    </p:cViewPr>
  </p:sorterViewPr>
  <p:gridSpacing cx="36004" cy="36004"/>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Master" Target="slideMasters/slideMaster4.xml"/><Relationship Id="rId12" Type="http://schemas.openxmlformats.org/officeDocument/2006/relationships/slide" Target="slides/slide5.xml"/><Relationship Id="rId17" Type="http://schemas.openxmlformats.org/officeDocument/2006/relationships/tags" Target="tags/tag1.xml"/><Relationship Id="rId2" Type="http://schemas.openxmlformats.org/officeDocument/2006/relationships/customXml" Target="../customXml/item2.xml"/><Relationship Id="rId16" Type="http://schemas.openxmlformats.org/officeDocument/2006/relationships/handoutMaster" Target="handoutMasters/handoutMaster1.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4.xml"/><Relationship Id="rId5" Type="http://schemas.openxmlformats.org/officeDocument/2006/relationships/slideMaster" Target="slideMasters/slideMaster2.xml"/><Relationship Id="rId15" Type="http://schemas.openxmlformats.org/officeDocument/2006/relationships/notesMaster" Target="notesMasters/notesMaster1.xml"/><Relationship Id="rId10" Type="http://schemas.openxmlformats.org/officeDocument/2006/relationships/slide" Target="slides/slide3.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2.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3.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14.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5.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16.vml.rels><?xml version="1.0" encoding="UTF-8" standalone="yes"?>
<Relationships xmlns="http://schemas.openxmlformats.org/package/2006/relationships"><Relationship Id="rId1" Type="http://schemas.openxmlformats.org/officeDocument/2006/relationships/image" Target="../media/image8.emf"/></Relationships>
</file>

<file path=ppt/drawings/_rels/vmlDrawing17.vml.rels><?xml version="1.0" encoding="UTF-8" standalone="yes"?>
<Relationships xmlns="http://schemas.openxmlformats.org/package/2006/relationships"><Relationship Id="rId1" Type="http://schemas.openxmlformats.org/officeDocument/2006/relationships/image" Target="../media/image8.emf"/></Relationships>
</file>

<file path=ppt/drawings/_rels/vmlDrawing18.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9.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0.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1.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22.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3.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24.vml.rels><?xml version="1.0" encoding="UTF-8" standalone="yes"?>
<Relationships xmlns="http://schemas.openxmlformats.org/package/2006/relationships"><Relationship Id="rId1" Type="http://schemas.openxmlformats.org/officeDocument/2006/relationships/image" Target="../media/image8.emf"/></Relationships>
</file>

<file path=ppt/drawings/_rels/vmlDrawing25.vml.rels><?xml version="1.0" encoding="UTF-8" standalone="yes"?>
<Relationships xmlns="http://schemas.openxmlformats.org/package/2006/relationships"><Relationship Id="rId1" Type="http://schemas.openxmlformats.org/officeDocument/2006/relationships/image" Target="../media/image8.emf"/></Relationships>
</file>

<file path=ppt/drawings/_rels/vmlDrawing26.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7.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8.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9.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30.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3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32.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33.vml.rels><?xml version="1.0" encoding="UTF-8" standalone="yes"?>
<Relationships xmlns="http://schemas.openxmlformats.org/package/2006/relationships"><Relationship Id="rId1" Type="http://schemas.openxmlformats.org/officeDocument/2006/relationships/image" Target="../media/image8.emf"/></Relationships>
</file>

<file path=ppt/drawings/_rels/vmlDrawing34.vml.rels><?xml version="1.0" encoding="UTF-8" standalone="yes"?>
<Relationships xmlns="http://schemas.openxmlformats.org/package/2006/relationships"><Relationship Id="rId1" Type="http://schemas.openxmlformats.org/officeDocument/2006/relationships/image" Target="../media/image8.emf"/></Relationships>
</file>

<file path=ppt/drawings/_rels/vmlDrawing35.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36.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37.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38.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39.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40.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8.e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8.e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1.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51163" cy="496888"/>
          </a:xfrm>
          <a:prstGeom prst="rect">
            <a:avLst/>
          </a:prstGeom>
        </p:spPr>
        <p:txBody>
          <a:bodyPr vert="horz" lIns="91440" tIns="45720" rIns="91440" bIns="45720" rtlCol="0"/>
          <a:lstStyle>
            <a:lvl1pPr algn="l">
              <a:defRPr sz="1200"/>
            </a:lvl1pPr>
          </a:lstStyle>
          <a:p>
            <a:endParaRPr lang="de-DE" dirty="0"/>
          </a:p>
        </p:txBody>
      </p:sp>
      <p:sp>
        <p:nvSpPr>
          <p:cNvPr id="3" name="Datumsplatzhalter 2"/>
          <p:cNvSpPr>
            <a:spLocks noGrp="1"/>
          </p:cNvSpPr>
          <p:nvPr>
            <p:ph type="dt" sz="quarter" idx="1"/>
          </p:nvPr>
        </p:nvSpPr>
        <p:spPr>
          <a:xfrm>
            <a:off x="3856038" y="0"/>
            <a:ext cx="2951162" cy="496888"/>
          </a:xfrm>
          <a:prstGeom prst="rect">
            <a:avLst/>
          </a:prstGeom>
        </p:spPr>
        <p:txBody>
          <a:bodyPr vert="horz" lIns="91440" tIns="45720" rIns="91440" bIns="45720" rtlCol="0"/>
          <a:lstStyle>
            <a:lvl1pPr algn="r">
              <a:defRPr sz="1200"/>
            </a:lvl1pPr>
          </a:lstStyle>
          <a:p>
            <a:fld id="{A00C5EE8-83A9-4314-BA47-046AA9DCFFB0}" type="datetimeFigureOut">
              <a:rPr lang="de-DE" smtClean="0"/>
              <a:t>06.04.2021</a:t>
            </a:fld>
            <a:endParaRPr lang="de-DE" dirty="0"/>
          </a:p>
        </p:txBody>
      </p:sp>
      <p:sp>
        <p:nvSpPr>
          <p:cNvPr id="4" name="Fußzeilenplatzhalter 3"/>
          <p:cNvSpPr>
            <a:spLocks noGrp="1"/>
          </p:cNvSpPr>
          <p:nvPr>
            <p:ph type="ftr" sz="quarter" idx="2"/>
          </p:nvPr>
        </p:nvSpPr>
        <p:spPr>
          <a:xfrm>
            <a:off x="0" y="9442450"/>
            <a:ext cx="2951163" cy="496888"/>
          </a:xfrm>
          <a:prstGeom prst="rect">
            <a:avLst/>
          </a:prstGeom>
        </p:spPr>
        <p:txBody>
          <a:bodyPr vert="horz" lIns="91440" tIns="45720" rIns="91440" bIns="45720" rtlCol="0" anchor="b"/>
          <a:lstStyle>
            <a:lvl1pPr algn="l">
              <a:defRPr sz="1200"/>
            </a:lvl1pPr>
          </a:lstStyle>
          <a:p>
            <a:endParaRPr lang="de-DE" dirty="0"/>
          </a:p>
        </p:txBody>
      </p:sp>
      <p:sp>
        <p:nvSpPr>
          <p:cNvPr id="5" name="Foliennummernplatzhalter 4"/>
          <p:cNvSpPr>
            <a:spLocks noGrp="1"/>
          </p:cNvSpPr>
          <p:nvPr>
            <p:ph type="sldNum" sz="quarter" idx="3"/>
          </p:nvPr>
        </p:nvSpPr>
        <p:spPr>
          <a:xfrm>
            <a:off x="3856038" y="9442450"/>
            <a:ext cx="2951162" cy="496888"/>
          </a:xfrm>
          <a:prstGeom prst="rect">
            <a:avLst/>
          </a:prstGeom>
        </p:spPr>
        <p:txBody>
          <a:bodyPr vert="horz" lIns="91440" tIns="45720" rIns="91440" bIns="45720" rtlCol="0" anchor="b"/>
          <a:lstStyle>
            <a:lvl1pPr algn="r">
              <a:defRPr sz="1200"/>
            </a:lvl1pPr>
          </a:lstStyle>
          <a:p>
            <a:fld id="{0AF03501-99E4-4FFE-A63E-03AB2CCF0CDB}" type="slidenum">
              <a:rPr lang="de-DE" smtClean="0"/>
              <a:t>‹Nr.›</a:t>
            </a:fld>
            <a:endParaRPr lang="de-DE" dirty="0"/>
          </a:p>
        </p:txBody>
      </p:sp>
    </p:spTree>
    <p:extLst>
      <p:ext uri="{BB962C8B-B14F-4D97-AF65-F5344CB8AC3E}">
        <p14:creationId xmlns:p14="http://schemas.microsoft.com/office/powerpoint/2010/main" val="202692039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50475" cy="497046"/>
          </a:xfrm>
          <a:prstGeom prst="rect">
            <a:avLst/>
          </a:prstGeom>
        </p:spPr>
        <p:txBody>
          <a:bodyPr vert="horz" lIns="91440" tIns="45720" rIns="91440" bIns="45720" rtlCol="0"/>
          <a:lstStyle>
            <a:lvl1pPr algn="l" rtl="0">
              <a:defRPr sz="1200"/>
            </a:lvl1pPr>
          </a:lstStyle>
          <a:p>
            <a:endParaRPr lang="nl-NL" dirty="0"/>
          </a:p>
        </p:txBody>
      </p:sp>
      <p:sp>
        <p:nvSpPr>
          <p:cNvPr id="3" name="Date Placeholder 2"/>
          <p:cNvSpPr>
            <a:spLocks noGrp="1"/>
          </p:cNvSpPr>
          <p:nvPr>
            <p:ph type="dt" idx="1"/>
          </p:nvPr>
        </p:nvSpPr>
        <p:spPr>
          <a:xfrm>
            <a:off x="3856737" y="0"/>
            <a:ext cx="2950475" cy="497046"/>
          </a:xfrm>
          <a:prstGeom prst="rect">
            <a:avLst/>
          </a:prstGeom>
        </p:spPr>
        <p:txBody>
          <a:bodyPr vert="horz" lIns="91440" tIns="45720" rIns="91440" bIns="45720" rtlCol="0"/>
          <a:lstStyle>
            <a:lvl1pPr algn="r" rtl="0">
              <a:defRPr sz="1200"/>
            </a:lvl1pPr>
          </a:lstStyle>
          <a:p>
            <a:fld id="{80AD6230-35D5-4CDF-8FAD-B5EAC575EF9D}" type="datetimeFigureOut">
              <a:rPr lang="nl-NL" smtClean="0"/>
              <a:pPr/>
              <a:t>6-4-2021</a:t>
            </a:fld>
            <a:endParaRPr lang="nl-NL" dirty="0"/>
          </a:p>
        </p:txBody>
      </p:sp>
      <p:sp>
        <p:nvSpPr>
          <p:cNvPr id="4" name="Slide Image Placeholder 3"/>
          <p:cNvSpPr>
            <a:spLocks noGrp="1" noRot="1" noChangeAspect="1"/>
          </p:cNvSpPr>
          <p:nvPr>
            <p:ph type="sldImg" idx="2"/>
          </p:nvPr>
        </p:nvSpPr>
        <p:spPr>
          <a:xfrm>
            <a:off x="92075" y="746125"/>
            <a:ext cx="6624638" cy="372745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0879" y="4721940"/>
            <a:ext cx="5447030" cy="4473416"/>
          </a:xfrm>
          <a:prstGeom prst="rect">
            <a:avLst/>
          </a:prstGeom>
        </p:spPr>
        <p:txBody>
          <a:bodyPr vert="horz" lIns="91440" tIns="45720" rIns="91440" bIns="45720" rtlCol="0"/>
          <a:lstStyle/>
          <a:p>
            <a:pPr lvl="0"/>
            <a:r>
              <a:rPr lang="nl-NL" dirty="0" smtClean="0"/>
              <a:t>Click </a:t>
            </a:r>
            <a:r>
              <a:rPr lang="nl-NL" dirty="0" err="1" smtClean="0"/>
              <a:t>to</a:t>
            </a:r>
            <a:r>
              <a:rPr lang="nl-NL" dirty="0" smtClean="0"/>
              <a:t> </a:t>
            </a:r>
            <a:r>
              <a:rPr lang="nl-NL" dirty="0" err="1" smtClean="0"/>
              <a:t>edit</a:t>
            </a:r>
            <a:r>
              <a:rPr lang="nl-NL" dirty="0" smtClean="0"/>
              <a:t> Master </a:t>
            </a:r>
            <a:r>
              <a:rPr lang="nl-NL" dirty="0" err="1" smtClean="0"/>
              <a:t>text</a:t>
            </a:r>
            <a:r>
              <a:rPr lang="nl-NL" dirty="0" smtClean="0"/>
              <a:t> </a:t>
            </a:r>
            <a:r>
              <a:rPr lang="nl-NL" dirty="0" err="1" smtClean="0"/>
              <a:t>styles</a:t>
            </a:r>
            <a:endParaRPr lang="nl-NL" dirty="0" smtClean="0"/>
          </a:p>
          <a:p>
            <a:pPr lvl="1"/>
            <a:r>
              <a:rPr lang="nl-NL" dirty="0" smtClean="0"/>
              <a:t>Second level</a:t>
            </a:r>
          </a:p>
          <a:p>
            <a:pPr lvl="2"/>
            <a:r>
              <a:rPr lang="nl-NL" dirty="0" err="1" smtClean="0"/>
              <a:t>Third</a:t>
            </a:r>
            <a:r>
              <a:rPr lang="nl-NL" dirty="0" smtClean="0"/>
              <a:t> level</a:t>
            </a:r>
          </a:p>
          <a:p>
            <a:pPr lvl="3"/>
            <a:r>
              <a:rPr lang="nl-NL" dirty="0" err="1" smtClean="0"/>
              <a:t>Fourth</a:t>
            </a:r>
            <a:r>
              <a:rPr lang="nl-NL" dirty="0" smtClean="0"/>
              <a:t> level</a:t>
            </a:r>
          </a:p>
          <a:p>
            <a:pPr lvl="4"/>
            <a:r>
              <a:rPr lang="nl-NL" dirty="0" err="1" smtClean="0"/>
              <a:t>Fifth</a:t>
            </a:r>
            <a:r>
              <a:rPr lang="nl-NL" dirty="0" smtClean="0"/>
              <a:t> level</a:t>
            </a:r>
            <a:endParaRPr lang="nl-NL" dirty="0"/>
          </a:p>
        </p:txBody>
      </p:sp>
      <p:sp>
        <p:nvSpPr>
          <p:cNvPr id="6" name="Footer Placeholder 5"/>
          <p:cNvSpPr>
            <a:spLocks noGrp="1"/>
          </p:cNvSpPr>
          <p:nvPr>
            <p:ph type="ftr" sz="quarter" idx="4"/>
          </p:nvPr>
        </p:nvSpPr>
        <p:spPr>
          <a:xfrm>
            <a:off x="0" y="9442154"/>
            <a:ext cx="2950475" cy="497046"/>
          </a:xfrm>
          <a:prstGeom prst="rect">
            <a:avLst/>
          </a:prstGeom>
        </p:spPr>
        <p:txBody>
          <a:bodyPr vert="horz" lIns="91440" tIns="45720" rIns="91440" bIns="45720" rtlCol="0" anchor="b"/>
          <a:lstStyle>
            <a:lvl1pPr algn="l" rtl="0">
              <a:defRPr sz="1200"/>
            </a:lvl1pPr>
          </a:lstStyle>
          <a:p>
            <a:endParaRPr lang="nl-NL" dirty="0"/>
          </a:p>
        </p:txBody>
      </p:sp>
      <p:sp>
        <p:nvSpPr>
          <p:cNvPr id="7" name="Slide Number Placeholder 6"/>
          <p:cNvSpPr>
            <a:spLocks noGrp="1"/>
          </p:cNvSpPr>
          <p:nvPr>
            <p:ph type="sldNum" sz="quarter" idx="5"/>
          </p:nvPr>
        </p:nvSpPr>
        <p:spPr>
          <a:xfrm>
            <a:off x="3856737" y="9442154"/>
            <a:ext cx="2950475" cy="497046"/>
          </a:xfrm>
          <a:prstGeom prst="rect">
            <a:avLst/>
          </a:prstGeom>
        </p:spPr>
        <p:txBody>
          <a:bodyPr vert="horz" lIns="91440" tIns="45720" rIns="91440" bIns="45720" rtlCol="0" anchor="b"/>
          <a:lstStyle>
            <a:lvl1pPr algn="r" rtl="0">
              <a:defRPr sz="1200"/>
            </a:lvl1pPr>
          </a:lstStyle>
          <a:p>
            <a:fld id="{CAA2A421-727C-49B1-A098-B7277550379B}" type="slidenum">
              <a:rPr lang="nl-NL" smtClean="0"/>
              <a:pPr/>
              <a:t>‹Nr.›</a:t>
            </a:fld>
            <a:endParaRPr lang="nl-NL" dirty="0"/>
          </a:p>
        </p:txBody>
      </p:sp>
    </p:spTree>
    <p:extLst>
      <p:ext uri="{BB962C8B-B14F-4D97-AF65-F5344CB8AC3E}">
        <p14:creationId xmlns:p14="http://schemas.microsoft.com/office/powerpoint/2010/main" val="37781028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nl-NL" dirty="0"/>
          </a:p>
        </p:txBody>
      </p:sp>
      <p:sp>
        <p:nvSpPr>
          <p:cNvPr id="4" name="Foliennummernplatzhalter 3"/>
          <p:cNvSpPr>
            <a:spLocks noGrp="1"/>
          </p:cNvSpPr>
          <p:nvPr>
            <p:ph type="sldNum" sz="quarter" idx="10"/>
          </p:nvPr>
        </p:nvSpPr>
        <p:spPr/>
        <p:txBody>
          <a:bodyPr/>
          <a:lstStyle/>
          <a:p>
            <a:fld id="{CAA2A421-727C-49B1-A098-B7277550379B}" type="slidenum">
              <a:rPr lang="nl-NL" smtClean="0"/>
              <a:pPr/>
              <a:t>1</a:t>
            </a:fld>
            <a:endParaRPr lang="nl-NL" dirty="0"/>
          </a:p>
        </p:txBody>
      </p:sp>
    </p:spTree>
    <p:extLst>
      <p:ext uri="{BB962C8B-B14F-4D97-AF65-F5344CB8AC3E}">
        <p14:creationId xmlns:p14="http://schemas.microsoft.com/office/powerpoint/2010/main" val="37790271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228600" indent="-228600">
              <a:buAutoNum type="arabicPeriod"/>
            </a:pPr>
            <a:endParaRPr lang="nl-NL" dirty="0"/>
          </a:p>
        </p:txBody>
      </p:sp>
      <p:sp>
        <p:nvSpPr>
          <p:cNvPr id="4" name="Foliennummernplatzhalter 3"/>
          <p:cNvSpPr>
            <a:spLocks noGrp="1"/>
          </p:cNvSpPr>
          <p:nvPr>
            <p:ph type="sldNum" sz="quarter" idx="10"/>
          </p:nvPr>
        </p:nvSpPr>
        <p:spPr/>
        <p:txBody>
          <a:bodyPr/>
          <a:lstStyle/>
          <a:p>
            <a:fld id="{CAA2A421-727C-49B1-A098-B7277550379B}" type="slidenum">
              <a:rPr lang="nl-NL" smtClean="0"/>
              <a:pPr/>
              <a:t>2</a:t>
            </a:fld>
            <a:endParaRPr lang="nl-NL" dirty="0"/>
          </a:p>
        </p:txBody>
      </p:sp>
    </p:spTree>
    <p:extLst>
      <p:ext uri="{BB962C8B-B14F-4D97-AF65-F5344CB8AC3E}">
        <p14:creationId xmlns:p14="http://schemas.microsoft.com/office/powerpoint/2010/main" val="17914838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228600" indent="-228600">
              <a:buAutoNum type="arabicPeriod"/>
            </a:pPr>
            <a:endParaRPr lang="nl-NL" dirty="0"/>
          </a:p>
        </p:txBody>
      </p:sp>
      <p:sp>
        <p:nvSpPr>
          <p:cNvPr id="4" name="Foliennummernplatzhalter 3"/>
          <p:cNvSpPr>
            <a:spLocks noGrp="1"/>
          </p:cNvSpPr>
          <p:nvPr>
            <p:ph type="sldNum" sz="quarter" idx="10"/>
          </p:nvPr>
        </p:nvSpPr>
        <p:spPr/>
        <p:txBody>
          <a:bodyPr/>
          <a:lstStyle/>
          <a:p>
            <a:fld id="{CAA2A421-727C-49B1-A098-B7277550379B}" type="slidenum">
              <a:rPr lang="nl-NL" smtClean="0"/>
              <a:pPr/>
              <a:t>3</a:t>
            </a:fld>
            <a:endParaRPr lang="nl-NL" dirty="0"/>
          </a:p>
        </p:txBody>
      </p:sp>
    </p:spTree>
    <p:extLst>
      <p:ext uri="{BB962C8B-B14F-4D97-AF65-F5344CB8AC3E}">
        <p14:creationId xmlns:p14="http://schemas.microsoft.com/office/powerpoint/2010/main" val="65751002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228600" indent="-228600">
              <a:buAutoNum type="arabicPeriod"/>
            </a:pPr>
            <a:endParaRPr lang="nl-NL" dirty="0"/>
          </a:p>
        </p:txBody>
      </p:sp>
      <p:sp>
        <p:nvSpPr>
          <p:cNvPr id="4" name="Foliennummernplatzhalter 3"/>
          <p:cNvSpPr>
            <a:spLocks noGrp="1"/>
          </p:cNvSpPr>
          <p:nvPr>
            <p:ph type="sldNum" sz="quarter" idx="10"/>
          </p:nvPr>
        </p:nvSpPr>
        <p:spPr/>
        <p:txBody>
          <a:bodyPr/>
          <a:lstStyle/>
          <a:p>
            <a:fld id="{CAA2A421-727C-49B1-A098-B7277550379B}" type="slidenum">
              <a:rPr lang="nl-NL" smtClean="0"/>
              <a:pPr/>
              <a:t>4</a:t>
            </a:fld>
            <a:endParaRPr lang="nl-NL" dirty="0"/>
          </a:p>
        </p:txBody>
      </p:sp>
    </p:spTree>
    <p:extLst>
      <p:ext uri="{BB962C8B-B14F-4D97-AF65-F5344CB8AC3E}">
        <p14:creationId xmlns:p14="http://schemas.microsoft.com/office/powerpoint/2010/main" val="220461923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228600" indent="-228600">
              <a:buAutoNum type="arabicPeriod"/>
            </a:pPr>
            <a:endParaRPr lang="nl-NL" dirty="0"/>
          </a:p>
        </p:txBody>
      </p:sp>
      <p:sp>
        <p:nvSpPr>
          <p:cNvPr id="4" name="Foliennummernplatzhalter 3"/>
          <p:cNvSpPr>
            <a:spLocks noGrp="1"/>
          </p:cNvSpPr>
          <p:nvPr>
            <p:ph type="sldNum" sz="quarter" idx="10"/>
          </p:nvPr>
        </p:nvSpPr>
        <p:spPr/>
        <p:txBody>
          <a:bodyPr/>
          <a:lstStyle/>
          <a:p>
            <a:fld id="{CAA2A421-727C-49B1-A098-B7277550379B}" type="slidenum">
              <a:rPr lang="nl-NL" smtClean="0"/>
              <a:pPr/>
              <a:t>5</a:t>
            </a:fld>
            <a:endParaRPr lang="nl-NL" dirty="0"/>
          </a:p>
        </p:txBody>
      </p:sp>
    </p:spTree>
    <p:extLst>
      <p:ext uri="{BB962C8B-B14F-4D97-AF65-F5344CB8AC3E}">
        <p14:creationId xmlns:p14="http://schemas.microsoft.com/office/powerpoint/2010/main" val="268714447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228600" indent="-228600">
              <a:buAutoNum type="arabicPeriod"/>
            </a:pPr>
            <a:endParaRPr lang="nl-NL" dirty="0"/>
          </a:p>
        </p:txBody>
      </p:sp>
      <p:sp>
        <p:nvSpPr>
          <p:cNvPr id="4" name="Foliennummernplatzhalter 3"/>
          <p:cNvSpPr>
            <a:spLocks noGrp="1"/>
          </p:cNvSpPr>
          <p:nvPr>
            <p:ph type="sldNum" sz="quarter" idx="10"/>
          </p:nvPr>
        </p:nvSpPr>
        <p:spPr/>
        <p:txBody>
          <a:bodyPr/>
          <a:lstStyle/>
          <a:p>
            <a:fld id="{CAA2A421-727C-49B1-A098-B7277550379B}" type="slidenum">
              <a:rPr lang="nl-NL" smtClean="0"/>
              <a:pPr/>
              <a:t>6</a:t>
            </a:fld>
            <a:endParaRPr lang="nl-NL" dirty="0"/>
          </a:p>
        </p:txBody>
      </p:sp>
    </p:spTree>
    <p:extLst>
      <p:ext uri="{BB962C8B-B14F-4D97-AF65-F5344CB8AC3E}">
        <p14:creationId xmlns:p14="http://schemas.microsoft.com/office/powerpoint/2010/main" val="148817869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228600" indent="-228600">
              <a:buAutoNum type="arabicPeriod"/>
            </a:pPr>
            <a:endParaRPr lang="nl-NL" dirty="0"/>
          </a:p>
        </p:txBody>
      </p:sp>
      <p:sp>
        <p:nvSpPr>
          <p:cNvPr id="4" name="Foliennummernplatzhalter 3"/>
          <p:cNvSpPr>
            <a:spLocks noGrp="1"/>
          </p:cNvSpPr>
          <p:nvPr>
            <p:ph type="sldNum" sz="quarter" idx="10"/>
          </p:nvPr>
        </p:nvSpPr>
        <p:spPr/>
        <p:txBody>
          <a:bodyPr/>
          <a:lstStyle/>
          <a:p>
            <a:fld id="{CAA2A421-727C-49B1-A098-B7277550379B}" type="slidenum">
              <a:rPr lang="nl-NL" smtClean="0"/>
              <a:pPr/>
              <a:t>7</a:t>
            </a:fld>
            <a:endParaRPr lang="nl-NL" dirty="0"/>
          </a:p>
        </p:txBody>
      </p:sp>
    </p:spTree>
    <p:extLst>
      <p:ext uri="{BB962C8B-B14F-4D97-AF65-F5344CB8AC3E}">
        <p14:creationId xmlns:p14="http://schemas.microsoft.com/office/powerpoint/2010/main" val="375372832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slideMaster" Target="../slideMasters/slideMaster1.xml"/><Relationship Id="rId7" Type="http://schemas.openxmlformats.org/officeDocument/2006/relationships/image" Target="../media/image5.png"/><Relationship Id="rId2" Type="http://schemas.openxmlformats.org/officeDocument/2006/relationships/tags" Target="../tags/tag3.xml"/><Relationship Id="rId1" Type="http://schemas.openxmlformats.org/officeDocument/2006/relationships/vmlDrawing" Target="../drawings/vmlDrawing2.vml"/><Relationship Id="rId6" Type="http://schemas.openxmlformats.org/officeDocument/2006/relationships/image" Target="../media/image4.png"/><Relationship Id="rId5" Type="http://schemas.openxmlformats.org/officeDocument/2006/relationships/image" Target="../media/image1.emf"/><Relationship Id="rId4" Type="http://schemas.openxmlformats.org/officeDocument/2006/relationships/oleObject" Target="../embeddings/oleObject2.bin"/></Relationships>
</file>

<file path=ppt/slideLayouts/_rels/slideLayout10.xml.rels><?xml version="1.0" encoding="UTF-8" standalone="yes"?>
<Relationships xmlns="http://schemas.openxmlformats.org/package/2006/relationships"><Relationship Id="rId3" Type="http://schemas.openxmlformats.org/officeDocument/2006/relationships/slideMaster" Target="../slideMasters/slideMaster2.xml"/><Relationship Id="rId7" Type="http://schemas.openxmlformats.org/officeDocument/2006/relationships/image" Target="../media/image11.png"/><Relationship Id="rId2" Type="http://schemas.openxmlformats.org/officeDocument/2006/relationships/tags" Target="../tags/tag13.xml"/><Relationship Id="rId1" Type="http://schemas.openxmlformats.org/officeDocument/2006/relationships/vmlDrawing" Target="../drawings/vmlDrawing12.vml"/><Relationship Id="rId6" Type="http://schemas.openxmlformats.org/officeDocument/2006/relationships/image" Target="../media/image10.jpeg"/><Relationship Id="rId5" Type="http://schemas.openxmlformats.org/officeDocument/2006/relationships/image" Target="../media/image1.emf"/><Relationship Id="rId4" Type="http://schemas.openxmlformats.org/officeDocument/2006/relationships/oleObject" Target="../embeddings/oleObject12.bin"/></Relationships>
</file>

<file path=ppt/slideLayouts/_rels/slideLayout11.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14.xml"/><Relationship Id="rId1" Type="http://schemas.openxmlformats.org/officeDocument/2006/relationships/vmlDrawing" Target="../drawings/vmlDrawing13.vml"/><Relationship Id="rId5" Type="http://schemas.openxmlformats.org/officeDocument/2006/relationships/image" Target="../media/image7.emf"/><Relationship Id="rId4" Type="http://schemas.openxmlformats.org/officeDocument/2006/relationships/oleObject" Target="../embeddings/oleObject13.bin"/></Relationships>
</file>

<file path=ppt/slideLayouts/_rels/slideLayout12.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15.xml"/><Relationship Id="rId1" Type="http://schemas.openxmlformats.org/officeDocument/2006/relationships/vmlDrawing" Target="../drawings/vmlDrawing14.vml"/><Relationship Id="rId5" Type="http://schemas.openxmlformats.org/officeDocument/2006/relationships/image" Target="../media/image1.emf"/><Relationship Id="rId4" Type="http://schemas.openxmlformats.org/officeDocument/2006/relationships/oleObject" Target="../embeddings/oleObject14.bin"/></Relationships>
</file>

<file path=ppt/slideLayouts/_rels/slideLayout13.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16.xml"/><Relationship Id="rId1" Type="http://schemas.openxmlformats.org/officeDocument/2006/relationships/vmlDrawing" Target="../drawings/vmlDrawing15.vml"/><Relationship Id="rId5" Type="http://schemas.openxmlformats.org/officeDocument/2006/relationships/image" Target="../media/image7.emf"/><Relationship Id="rId4" Type="http://schemas.openxmlformats.org/officeDocument/2006/relationships/oleObject" Target="../embeddings/oleObject15.bin"/></Relationships>
</file>

<file path=ppt/slideLayouts/_rels/slideLayout14.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17.xml"/><Relationship Id="rId1" Type="http://schemas.openxmlformats.org/officeDocument/2006/relationships/vmlDrawing" Target="../drawings/vmlDrawing16.vml"/><Relationship Id="rId5" Type="http://schemas.openxmlformats.org/officeDocument/2006/relationships/image" Target="../media/image8.emf"/><Relationship Id="rId4" Type="http://schemas.openxmlformats.org/officeDocument/2006/relationships/oleObject" Target="../embeddings/oleObject16.bin"/></Relationships>
</file>

<file path=ppt/slideLayouts/_rels/slideLayout15.xml.rels><?xml version="1.0" encoding="UTF-8" standalone="yes"?>
<Relationships xmlns="http://schemas.openxmlformats.org/package/2006/relationships"><Relationship Id="rId3" Type="http://schemas.openxmlformats.org/officeDocument/2006/relationships/tags" Target="../tags/tag19.xml"/><Relationship Id="rId7" Type="http://schemas.openxmlformats.org/officeDocument/2006/relationships/oleObject" Target="../embeddings/oleObject18.bin"/><Relationship Id="rId2" Type="http://schemas.openxmlformats.org/officeDocument/2006/relationships/tags" Target="../tags/tag18.xml"/><Relationship Id="rId1" Type="http://schemas.openxmlformats.org/officeDocument/2006/relationships/vmlDrawing" Target="../drawings/vmlDrawing17.vml"/><Relationship Id="rId6" Type="http://schemas.openxmlformats.org/officeDocument/2006/relationships/image" Target="../media/image8.emf"/><Relationship Id="rId5" Type="http://schemas.openxmlformats.org/officeDocument/2006/relationships/oleObject" Target="../embeddings/oleObject17.bin"/><Relationship Id="rId4"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3" Type="http://schemas.openxmlformats.org/officeDocument/2006/relationships/slideMaster" Target="../slideMasters/slideMaster3.xml"/><Relationship Id="rId7" Type="http://schemas.openxmlformats.org/officeDocument/2006/relationships/image" Target="../media/image5.png"/><Relationship Id="rId2" Type="http://schemas.openxmlformats.org/officeDocument/2006/relationships/tags" Target="../tags/tag21.xml"/><Relationship Id="rId1" Type="http://schemas.openxmlformats.org/officeDocument/2006/relationships/vmlDrawing" Target="../drawings/vmlDrawing19.vml"/><Relationship Id="rId6" Type="http://schemas.openxmlformats.org/officeDocument/2006/relationships/image" Target="../media/image4.png"/><Relationship Id="rId5" Type="http://schemas.openxmlformats.org/officeDocument/2006/relationships/image" Target="../media/image1.emf"/><Relationship Id="rId4" Type="http://schemas.openxmlformats.org/officeDocument/2006/relationships/oleObject" Target="../embeddings/oleObject20.bin"/></Relationships>
</file>

<file path=ppt/slideLayouts/_rels/slideLayout17.xml.rels><?xml version="1.0" encoding="UTF-8" standalone="yes"?>
<Relationships xmlns="http://schemas.openxmlformats.org/package/2006/relationships"><Relationship Id="rId3" Type="http://schemas.openxmlformats.org/officeDocument/2006/relationships/slideMaster" Target="../slideMasters/slideMaster3.xml"/><Relationship Id="rId7" Type="http://schemas.openxmlformats.org/officeDocument/2006/relationships/image" Target="../media/image2.png"/><Relationship Id="rId2" Type="http://schemas.openxmlformats.org/officeDocument/2006/relationships/tags" Target="../tags/tag22.xml"/><Relationship Id="rId1" Type="http://schemas.openxmlformats.org/officeDocument/2006/relationships/vmlDrawing" Target="../drawings/vmlDrawing20.vml"/><Relationship Id="rId6" Type="http://schemas.openxmlformats.org/officeDocument/2006/relationships/image" Target="../media/image6.png"/><Relationship Id="rId5" Type="http://schemas.openxmlformats.org/officeDocument/2006/relationships/image" Target="../media/image1.emf"/><Relationship Id="rId4" Type="http://schemas.openxmlformats.org/officeDocument/2006/relationships/oleObject" Target="../embeddings/oleObject21.bin"/></Relationships>
</file>

<file path=ppt/slideLayouts/_rels/slideLayout18.xml.rels><?xml version="1.0" encoding="UTF-8" standalone="yes"?>
<Relationships xmlns="http://schemas.openxmlformats.org/package/2006/relationships"><Relationship Id="rId3" Type="http://schemas.openxmlformats.org/officeDocument/2006/relationships/slideMaster" Target="../slideMasters/slideMaster3.xml"/><Relationship Id="rId2" Type="http://schemas.openxmlformats.org/officeDocument/2006/relationships/tags" Target="../tags/tag23.xml"/><Relationship Id="rId1" Type="http://schemas.openxmlformats.org/officeDocument/2006/relationships/vmlDrawing" Target="../drawings/vmlDrawing21.vml"/><Relationship Id="rId5" Type="http://schemas.openxmlformats.org/officeDocument/2006/relationships/image" Target="../media/image7.emf"/><Relationship Id="rId4" Type="http://schemas.openxmlformats.org/officeDocument/2006/relationships/oleObject" Target="../embeddings/oleObject22.bin"/></Relationships>
</file>

<file path=ppt/slideLayouts/_rels/slideLayout19.xml.rels><?xml version="1.0" encoding="UTF-8" standalone="yes"?>
<Relationships xmlns="http://schemas.openxmlformats.org/package/2006/relationships"><Relationship Id="rId3" Type="http://schemas.openxmlformats.org/officeDocument/2006/relationships/slideMaster" Target="../slideMasters/slideMaster3.xml"/><Relationship Id="rId2" Type="http://schemas.openxmlformats.org/officeDocument/2006/relationships/tags" Target="../tags/tag24.xml"/><Relationship Id="rId1" Type="http://schemas.openxmlformats.org/officeDocument/2006/relationships/vmlDrawing" Target="../drawings/vmlDrawing22.vml"/><Relationship Id="rId5" Type="http://schemas.openxmlformats.org/officeDocument/2006/relationships/image" Target="../media/image1.emf"/><Relationship Id="rId4" Type="http://schemas.openxmlformats.org/officeDocument/2006/relationships/oleObject" Target="../embeddings/oleObject23.bin"/></Relationships>
</file>

<file path=ppt/slideLayouts/_rels/slideLayout2.xml.rels><?xml version="1.0" encoding="UTF-8" standalone="yes"?>
<Relationships xmlns="http://schemas.openxmlformats.org/package/2006/relationships"><Relationship Id="rId3" Type="http://schemas.openxmlformats.org/officeDocument/2006/relationships/slideMaster" Target="../slideMasters/slideMaster1.xml"/><Relationship Id="rId7" Type="http://schemas.openxmlformats.org/officeDocument/2006/relationships/image" Target="../media/image2.png"/><Relationship Id="rId2" Type="http://schemas.openxmlformats.org/officeDocument/2006/relationships/tags" Target="../tags/tag4.xml"/><Relationship Id="rId1" Type="http://schemas.openxmlformats.org/officeDocument/2006/relationships/vmlDrawing" Target="../drawings/vmlDrawing3.vml"/><Relationship Id="rId6" Type="http://schemas.openxmlformats.org/officeDocument/2006/relationships/image" Target="../media/image6.png"/><Relationship Id="rId5" Type="http://schemas.openxmlformats.org/officeDocument/2006/relationships/image" Target="../media/image1.emf"/><Relationship Id="rId4" Type="http://schemas.openxmlformats.org/officeDocument/2006/relationships/oleObject" Target="../embeddings/oleObject3.bin"/></Relationships>
</file>

<file path=ppt/slideLayouts/_rels/slideLayout20.xml.rels><?xml version="1.0" encoding="UTF-8" standalone="yes"?>
<Relationships xmlns="http://schemas.openxmlformats.org/package/2006/relationships"><Relationship Id="rId3" Type="http://schemas.openxmlformats.org/officeDocument/2006/relationships/slideMaster" Target="../slideMasters/slideMaster3.xml"/><Relationship Id="rId2" Type="http://schemas.openxmlformats.org/officeDocument/2006/relationships/tags" Target="../tags/tag25.xml"/><Relationship Id="rId1" Type="http://schemas.openxmlformats.org/officeDocument/2006/relationships/vmlDrawing" Target="../drawings/vmlDrawing23.vml"/><Relationship Id="rId5" Type="http://schemas.openxmlformats.org/officeDocument/2006/relationships/image" Target="../media/image7.emf"/><Relationship Id="rId4" Type="http://schemas.openxmlformats.org/officeDocument/2006/relationships/oleObject" Target="../embeddings/oleObject24.bin"/></Relationships>
</file>

<file path=ppt/slideLayouts/_rels/slideLayout21.xml.rels><?xml version="1.0" encoding="UTF-8" standalone="yes"?>
<Relationships xmlns="http://schemas.openxmlformats.org/package/2006/relationships"><Relationship Id="rId3" Type="http://schemas.openxmlformats.org/officeDocument/2006/relationships/slideMaster" Target="../slideMasters/slideMaster3.xml"/><Relationship Id="rId2" Type="http://schemas.openxmlformats.org/officeDocument/2006/relationships/tags" Target="../tags/tag26.xml"/><Relationship Id="rId1" Type="http://schemas.openxmlformats.org/officeDocument/2006/relationships/vmlDrawing" Target="../drawings/vmlDrawing24.vml"/><Relationship Id="rId5" Type="http://schemas.openxmlformats.org/officeDocument/2006/relationships/image" Target="../media/image8.emf"/><Relationship Id="rId4" Type="http://schemas.openxmlformats.org/officeDocument/2006/relationships/oleObject" Target="../embeddings/oleObject25.bin"/></Relationships>
</file>

<file path=ppt/slideLayouts/_rels/slideLayout22.xml.rels><?xml version="1.0" encoding="UTF-8" standalone="yes"?>
<Relationships xmlns="http://schemas.openxmlformats.org/package/2006/relationships"><Relationship Id="rId3" Type="http://schemas.openxmlformats.org/officeDocument/2006/relationships/tags" Target="../tags/tag28.xml"/><Relationship Id="rId7" Type="http://schemas.openxmlformats.org/officeDocument/2006/relationships/oleObject" Target="../embeddings/oleObject27.bin"/><Relationship Id="rId2" Type="http://schemas.openxmlformats.org/officeDocument/2006/relationships/tags" Target="../tags/tag27.xml"/><Relationship Id="rId1" Type="http://schemas.openxmlformats.org/officeDocument/2006/relationships/vmlDrawing" Target="../drawings/vmlDrawing25.vml"/><Relationship Id="rId6" Type="http://schemas.openxmlformats.org/officeDocument/2006/relationships/image" Target="../media/image8.emf"/><Relationship Id="rId5" Type="http://schemas.openxmlformats.org/officeDocument/2006/relationships/oleObject" Target="../embeddings/oleObject26.bin"/><Relationship Id="rId4"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3" Type="http://schemas.openxmlformats.org/officeDocument/2006/relationships/slideMaster" Target="../slideMasters/slideMaster4.xml"/><Relationship Id="rId7" Type="http://schemas.openxmlformats.org/officeDocument/2006/relationships/image" Target="../media/image5.png"/><Relationship Id="rId2" Type="http://schemas.openxmlformats.org/officeDocument/2006/relationships/tags" Target="../tags/tag30.xml"/><Relationship Id="rId1" Type="http://schemas.openxmlformats.org/officeDocument/2006/relationships/vmlDrawing" Target="../drawings/vmlDrawing27.vml"/><Relationship Id="rId6" Type="http://schemas.openxmlformats.org/officeDocument/2006/relationships/image" Target="../media/image4.png"/><Relationship Id="rId5" Type="http://schemas.openxmlformats.org/officeDocument/2006/relationships/image" Target="../media/image1.emf"/><Relationship Id="rId4" Type="http://schemas.openxmlformats.org/officeDocument/2006/relationships/oleObject" Target="../embeddings/oleObject29.bin"/></Relationships>
</file>

<file path=ppt/slideLayouts/_rels/slideLayout24.xml.rels><?xml version="1.0" encoding="UTF-8" standalone="yes"?>
<Relationships xmlns="http://schemas.openxmlformats.org/package/2006/relationships"><Relationship Id="rId3" Type="http://schemas.openxmlformats.org/officeDocument/2006/relationships/slideMaster" Target="../slideMasters/slideMaster4.xml"/><Relationship Id="rId7" Type="http://schemas.openxmlformats.org/officeDocument/2006/relationships/image" Target="../media/image9.jpeg"/><Relationship Id="rId2" Type="http://schemas.openxmlformats.org/officeDocument/2006/relationships/tags" Target="../tags/tag31.xml"/><Relationship Id="rId1" Type="http://schemas.openxmlformats.org/officeDocument/2006/relationships/vmlDrawing" Target="../drawings/vmlDrawing28.vml"/><Relationship Id="rId6" Type="http://schemas.openxmlformats.org/officeDocument/2006/relationships/image" Target="../media/image6.png"/><Relationship Id="rId5" Type="http://schemas.openxmlformats.org/officeDocument/2006/relationships/image" Target="../media/image1.emf"/><Relationship Id="rId4" Type="http://schemas.openxmlformats.org/officeDocument/2006/relationships/oleObject" Target="../embeddings/oleObject30.bin"/></Relationships>
</file>

<file path=ppt/slideLayouts/_rels/slideLayout25.xml.rels><?xml version="1.0" encoding="UTF-8" standalone="yes"?>
<Relationships xmlns="http://schemas.openxmlformats.org/package/2006/relationships"><Relationship Id="rId3" Type="http://schemas.openxmlformats.org/officeDocument/2006/relationships/slideMaster" Target="../slideMasters/slideMaster4.xml"/><Relationship Id="rId7" Type="http://schemas.openxmlformats.org/officeDocument/2006/relationships/image" Target="../media/image11.png"/><Relationship Id="rId2" Type="http://schemas.openxmlformats.org/officeDocument/2006/relationships/tags" Target="../tags/tag32.xml"/><Relationship Id="rId1" Type="http://schemas.openxmlformats.org/officeDocument/2006/relationships/vmlDrawing" Target="../drawings/vmlDrawing29.vml"/><Relationship Id="rId6" Type="http://schemas.openxmlformats.org/officeDocument/2006/relationships/image" Target="../media/image10.jpeg"/><Relationship Id="rId5" Type="http://schemas.openxmlformats.org/officeDocument/2006/relationships/image" Target="../media/image1.emf"/><Relationship Id="rId4" Type="http://schemas.openxmlformats.org/officeDocument/2006/relationships/oleObject" Target="../embeddings/oleObject31.bin"/></Relationships>
</file>

<file path=ppt/slideLayouts/_rels/slideLayout26.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33.xml"/><Relationship Id="rId1" Type="http://schemas.openxmlformats.org/officeDocument/2006/relationships/vmlDrawing" Target="../drawings/vmlDrawing30.vml"/><Relationship Id="rId5" Type="http://schemas.openxmlformats.org/officeDocument/2006/relationships/image" Target="../media/image7.emf"/><Relationship Id="rId4" Type="http://schemas.openxmlformats.org/officeDocument/2006/relationships/oleObject" Target="../embeddings/oleObject32.bin"/></Relationships>
</file>

<file path=ppt/slideLayouts/_rels/slideLayout27.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34.xml"/><Relationship Id="rId1" Type="http://schemas.openxmlformats.org/officeDocument/2006/relationships/vmlDrawing" Target="../drawings/vmlDrawing31.vml"/><Relationship Id="rId5" Type="http://schemas.openxmlformats.org/officeDocument/2006/relationships/image" Target="../media/image1.emf"/><Relationship Id="rId4" Type="http://schemas.openxmlformats.org/officeDocument/2006/relationships/oleObject" Target="../embeddings/oleObject33.bin"/></Relationships>
</file>

<file path=ppt/slideLayouts/_rels/slideLayout28.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35.xml"/><Relationship Id="rId1" Type="http://schemas.openxmlformats.org/officeDocument/2006/relationships/vmlDrawing" Target="../drawings/vmlDrawing32.vml"/><Relationship Id="rId5" Type="http://schemas.openxmlformats.org/officeDocument/2006/relationships/image" Target="../media/image7.emf"/><Relationship Id="rId4" Type="http://schemas.openxmlformats.org/officeDocument/2006/relationships/oleObject" Target="../embeddings/oleObject34.bin"/></Relationships>
</file>

<file path=ppt/slideLayouts/_rels/slideLayout29.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36.xml"/><Relationship Id="rId1" Type="http://schemas.openxmlformats.org/officeDocument/2006/relationships/vmlDrawing" Target="../drawings/vmlDrawing33.vml"/><Relationship Id="rId5" Type="http://schemas.openxmlformats.org/officeDocument/2006/relationships/image" Target="../media/image8.emf"/><Relationship Id="rId4" Type="http://schemas.openxmlformats.org/officeDocument/2006/relationships/oleObject" Target="../embeddings/oleObject35.bin"/></Relationships>
</file>

<file path=ppt/slideLayouts/_rels/slideLayout3.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5.xml"/><Relationship Id="rId1" Type="http://schemas.openxmlformats.org/officeDocument/2006/relationships/vmlDrawing" Target="../drawings/vmlDrawing4.vml"/><Relationship Id="rId5" Type="http://schemas.openxmlformats.org/officeDocument/2006/relationships/image" Target="../media/image7.emf"/><Relationship Id="rId4" Type="http://schemas.openxmlformats.org/officeDocument/2006/relationships/oleObject" Target="../embeddings/oleObject4.bin"/></Relationships>
</file>

<file path=ppt/slideLayouts/_rels/slideLayout30.xml.rels><?xml version="1.0" encoding="UTF-8" standalone="yes"?>
<Relationships xmlns="http://schemas.openxmlformats.org/package/2006/relationships"><Relationship Id="rId3" Type="http://schemas.openxmlformats.org/officeDocument/2006/relationships/tags" Target="../tags/tag38.xml"/><Relationship Id="rId7" Type="http://schemas.openxmlformats.org/officeDocument/2006/relationships/oleObject" Target="../embeddings/oleObject37.bin"/><Relationship Id="rId2" Type="http://schemas.openxmlformats.org/officeDocument/2006/relationships/tags" Target="../tags/tag37.xml"/><Relationship Id="rId1" Type="http://schemas.openxmlformats.org/officeDocument/2006/relationships/vmlDrawing" Target="../drawings/vmlDrawing34.vml"/><Relationship Id="rId6" Type="http://schemas.openxmlformats.org/officeDocument/2006/relationships/image" Target="../media/image8.emf"/><Relationship Id="rId5" Type="http://schemas.openxmlformats.org/officeDocument/2006/relationships/oleObject" Target="../embeddings/oleObject36.bin"/><Relationship Id="rId4"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6.xml"/><Relationship Id="rId1" Type="http://schemas.openxmlformats.org/officeDocument/2006/relationships/vmlDrawing" Target="../drawings/vmlDrawing5.vml"/><Relationship Id="rId5" Type="http://schemas.openxmlformats.org/officeDocument/2006/relationships/image" Target="../media/image1.emf"/><Relationship Id="rId4" Type="http://schemas.openxmlformats.org/officeDocument/2006/relationships/oleObject" Target="../embeddings/oleObject5.bin"/></Relationships>
</file>

<file path=ppt/slideLayouts/_rels/slideLayout5.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7.xml"/><Relationship Id="rId1" Type="http://schemas.openxmlformats.org/officeDocument/2006/relationships/vmlDrawing" Target="../drawings/vmlDrawing6.vml"/><Relationship Id="rId5" Type="http://schemas.openxmlformats.org/officeDocument/2006/relationships/image" Target="../media/image7.emf"/><Relationship Id="rId4" Type="http://schemas.openxmlformats.org/officeDocument/2006/relationships/oleObject" Target="../embeddings/oleObject6.bin"/></Relationships>
</file>

<file path=ppt/slideLayouts/_rels/slideLayout6.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8.xml"/><Relationship Id="rId1" Type="http://schemas.openxmlformats.org/officeDocument/2006/relationships/vmlDrawing" Target="../drawings/vmlDrawing7.vml"/><Relationship Id="rId5" Type="http://schemas.openxmlformats.org/officeDocument/2006/relationships/image" Target="../media/image8.emf"/><Relationship Id="rId4" Type="http://schemas.openxmlformats.org/officeDocument/2006/relationships/oleObject" Target="../embeddings/oleObject7.bin"/></Relationships>
</file>

<file path=ppt/slideLayouts/_rels/slideLayout7.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9.xml"/><Relationship Id="rId1" Type="http://schemas.openxmlformats.org/officeDocument/2006/relationships/vmlDrawing" Target="../drawings/vmlDrawing8.vml"/><Relationship Id="rId5" Type="http://schemas.openxmlformats.org/officeDocument/2006/relationships/image" Target="../media/image8.emf"/><Relationship Id="rId4" Type="http://schemas.openxmlformats.org/officeDocument/2006/relationships/oleObject" Target="../embeddings/oleObject8.bin"/></Relationships>
</file>

<file path=ppt/slideLayouts/_rels/slideLayout8.xml.rels><?xml version="1.0" encoding="UTF-8" standalone="yes"?>
<Relationships xmlns="http://schemas.openxmlformats.org/package/2006/relationships"><Relationship Id="rId3" Type="http://schemas.openxmlformats.org/officeDocument/2006/relationships/slideMaster" Target="../slideMasters/slideMaster2.xml"/><Relationship Id="rId7" Type="http://schemas.openxmlformats.org/officeDocument/2006/relationships/image" Target="../media/image5.png"/><Relationship Id="rId2" Type="http://schemas.openxmlformats.org/officeDocument/2006/relationships/tags" Target="../tags/tag11.xml"/><Relationship Id="rId1" Type="http://schemas.openxmlformats.org/officeDocument/2006/relationships/vmlDrawing" Target="../drawings/vmlDrawing10.vml"/><Relationship Id="rId6" Type="http://schemas.openxmlformats.org/officeDocument/2006/relationships/image" Target="../media/image4.png"/><Relationship Id="rId5" Type="http://schemas.openxmlformats.org/officeDocument/2006/relationships/image" Target="../media/image1.emf"/><Relationship Id="rId4" Type="http://schemas.openxmlformats.org/officeDocument/2006/relationships/oleObject" Target="../embeddings/oleObject10.bin"/></Relationships>
</file>

<file path=ppt/slideLayouts/_rels/slideLayout9.xml.rels><?xml version="1.0" encoding="UTF-8" standalone="yes"?>
<Relationships xmlns="http://schemas.openxmlformats.org/package/2006/relationships"><Relationship Id="rId3" Type="http://schemas.openxmlformats.org/officeDocument/2006/relationships/slideMaster" Target="../slideMasters/slideMaster2.xml"/><Relationship Id="rId7" Type="http://schemas.openxmlformats.org/officeDocument/2006/relationships/image" Target="../media/image9.jpeg"/><Relationship Id="rId2" Type="http://schemas.openxmlformats.org/officeDocument/2006/relationships/tags" Target="../tags/tag12.xml"/><Relationship Id="rId1" Type="http://schemas.openxmlformats.org/officeDocument/2006/relationships/vmlDrawing" Target="../drawings/vmlDrawing11.vml"/><Relationship Id="rId6" Type="http://schemas.openxmlformats.org/officeDocument/2006/relationships/image" Target="../media/image6.png"/><Relationship Id="rId5" Type="http://schemas.openxmlformats.org/officeDocument/2006/relationships/image" Target="../media/image1.emf"/><Relationship Id="rId4" Type="http://schemas.openxmlformats.org/officeDocument/2006/relationships/oleObject" Target="../embeddings/oleObject11.bin"/></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k_title blue">
    <p:spTree>
      <p:nvGrpSpPr>
        <p:cNvPr id="1" name=""/>
        <p:cNvGrpSpPr/>
        <p:nvPr/>
      </p:nvGrpSpPr>
      <p:grpSpPr>
        <a:xfrm>
          <a:off x="0" y="0"/>
          <a:ext cx="0" cy="0"/>
          <a:chOff x="0" y="0"/>
          <a:chExt cx="0" cy="0"/>
        </a:xfrm>
      </p:grpSpPr>
      <p:graphicFrame>
        <p:nvGraphicFramePr>
          <p:cNvPr id="8" name="Object 7" hidden="1"/>
          <p:cNvGraphicFramePr>
            <a:graphicFrameLocks noChangeAspect="1"/>
          </p:cNvGraphicFramePr>
          <p:nvPr userDrawn="1">
            <p:custDataLst>
              <p:tags r:id="rId2"/>
            </p:custDataLst>
            <p:extLst>
              <p:ext uri="{D42A27DB-BD31-4B8C-83A1-F6EECF244321}">
                <p14:modId xmlns:p14="http://schemas.microsoft.com/office/powerpoint/2010/main" val="3989442095"/>
              </p:ext>
            </p:extLst>
          </p:nvPr>
        </p:nvGraphicFramePr>
        <p:xfrm>
          <a:off x="2118" y="1589"/>
          <a:ext cx="2116" cy="1587"/>
        </p:xfrm>
        <a:graphic>
          <a:graphicData uri="http://schemas.openxmlformats.org/presentationml/2006/ole">
            <mc:AlternateContent xmlns:mc="http://schemas.openxmlformats.org/markup-compatibility/2006">
              <mc:Choice xmlns:v="urn:schemas-microsoft-com:vml" Requires="v">
                <p:oleObj spid="_x0000_s2059" name="think-cell Folie" r:id="rId4" imgW="270" imgH="270" progId="TCLayout.ActiveDocument.1">
                  <p:embed/>
                </p:oleObj>
              </mc:Choice>
              <mc:Fallback>
                <p:oleObj name="think-cell Folie" r:id="rId4" imgW="270" imgH="270" progId="TCLayout.ActiveDocument.1">
                  <p:embed/>
                  <p:pic>
                    <p:nvPicPr>
                      <p:cNvPr id="0" name=""/>
                      <p:cNvPicPr/>
                      <p:nvPr/>
                    </p:nvPicPr>
                    <p:blipFill>
                      <a:blip r:embed="rId5"/>
                      <a:stretch>
                        <a:fillRect/>
                      </a:stretch>
                    </p:blipFill>
                    <p:spPr>
                      <a:xfrm>
                        <a:off x="2118" y="1589"/>
                        <a:ext cx="2116" cy="1587"/>
                      </a:xfrm>
                      <a:prstGeom prst="rect">
                        <a:avLst/>
                      </a:prstGeom>
                    </p:spPr>
                  </p:pic>
                </p:oleObj>
              </mc:Fallback>
            </mc:AlternateContent>
          </a:graphicData>
        </a:graphic>
      </p:graphicFrame>
      <p:pic>
        <p:nvPicPr>
          <p:cNvPr id="5" name="Picture 4"/>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0" y="248"/>
            <a:ext cx="12192886" cy="6858000"/>
          </a:xfrm>
          <a:prstGeom prst="rect">
            <a:avLst/>
          </a:prstGeom>
        </p:spPr>
      </p:pic>
      <p:sp>
        <p:nvSpPr>
          <p:cNvPr id="2" name="Title 1"/>
          <p:cNvSpPr>
            <a:spLocks noGrp="1"/>
          </p:cNvSpPr>
          <p:nvPr>
            <p:ph type="ctrTitle" hasCustomPrompt="1"/>
          </p:nvPr>
        </p:nvSpPr>
        <p:spPr bwMode="gray">
          <a:xfrm>
            <a:off x="672000" y="810000"/>
            <a:ext cx="8932800" cy="1107996"/>
          </a:xfrm>
          <a:noFill/>
        </p:spPr>
        <p:txBody>
          <a:bodyPr vert="horz" anchor="t" anchorCtr="0"/>
          <a:lstStyle>
            <a:lvl1pPr rtl="0">
              <a:defRPr sz="3600">
                <a:solidFill>
                  <a:schemeClr val="bg1"/>
                </a:solidFill>
                <a:latin typeface="+mn-lt"/>
              </a:defRPr>
            </a:lvl1pPr>
          </a:lstStyle>
          <a:p>
            <a:r>
              <a:rPr lang="nl-NL" dirty="0" smtClean="0"/>
              <a:t>Concise </a:t>
            </a:r>
            <a:r>
              <a:rPr lang="nl-NL" dirty="0" err="1" smtClean="0"/>
              <a:t>title</a:t>
            </a:r>
            <a:r>
              <a:rPr lang="nl-NL" dirty="0" smtClean="0"/>
              <a:t> </a:t>
            </a:r>
            <a:br>
              <a:rPr lang="nl-NL" dirty="0" smtClean="0"/>
            </a:br>
            <a:r>
              <a:rPr lang="nl-NL" dirty="0" err="1" smtClean="0"/>
              <a:t>for</a:t>
            </a:r>
            <a:r>
              <a:rPr lang="nl-NL" dirty="0" smtClean="0"/>
              <a:t> </a:t>
            </a:r>
            <a:r>
              <a:rPr lang="nl-NL" dirty="0" err="1" smtClean="0"/>
              <a:t>presentation</a:t>
            </a:r>
            <a:endParaRPr lang="nl-NL" dirty="0"/>
          </a:p>
        </p:txBody>
      </p:sp>
      <p:sp>
        <p:nvSpPr>
          <p:cNvPr id="3" name="Subtitle 2"/>
          <p:cNvSpPr>
            <a:spLocks noGrp="1"/>
          </p:cNvSpPr>
          <p:nvPr>
            <p:ph type="subTitle" idx="1" hasCustomPrompt="1"/>
          </p:nvPr>
        </p:nvSpPr>
        <p:spPr bwMode="gray">
          <a:xfrm>
            <a:off x="672000" y="1990801"/>
            <a:ext cx="8932800" cy="276999"/>
          </a:xfrm>
          <a:noFill/>
        </p:spPr>
        <p:txBody>
          <a:bodyPr wrap="square">
            <a:spAutoFit/>
          </a:bodyPr>
          <a:lstStyle>
            <a:lvl1pPr marL="0" indent="0" algn="l" rtl="0">
              <a:spcBef>
                <a:spcPts val="0"/>
              </a:spcBef>
              <a:buNone/>
              <a:defRPr sz="1800">
                <a:solidFill>
                  <a:schemeClr val="bg1"/>
                </a:solidFill>
                <a:latin typeface="+mn-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dirty="0" err="1" smtClean="0"/>
              <a:t>Additional</a:t>
            </a:r>
            <a:r>
              <a:rPr lang="nl-NL" dirty="0" smtClean="0"/>
              <a:t> </a:t>
            </a:r>
            <a:r>
              <a:rPr lang="nl-NL" dirty="0" err="1" smtClean="0"/>
              <a:t>subline</a:t>
            </a:r>
            <a:endParaRPr lang="nl-NL" dirty="0"/>
          </a:p>
        </p:txBody>
      </p:sp>
      <p:sp>
        <p:nvSpPr>
          <p:cNvPr id="10" name="Text Placeholder 9"/>
          <p:cNvSpPr>
            <a:spLocks noGrp="1"/>
          </p:cNvSpPr>
          <p:nvPr>
            <p:ph type="body" sz="quarter" idx="10" hasCustomPrompt="1"/>
          </p:nvPr>
        </p:nvSpPr>
        <p:spPr bwMode="gray">
          <a:xfrm>
            <a:off x="672000" y="2710801"/>
            <a:ext cx="8932800" cy="430887"/>
          </a:xfrm>
          <a:noFill/>
        </p:spPr>
        <p:txBody>
          <a:bodyPr>
            <a:spAutoFit/>
          </a:bodyPr>
          <a:lstStyle>
            <a:lvl1pPr marL="0" indent="0" rtl="0">
              <a:spcBef>
                <a:spcPts val="0"/>
              </a:spcBef>
              <a:spcAft>
                <a:spcPts val="0"/>
              </a:spcAft>
              <a:buNone/>
              <a:defRPr sz="1400" baseline="0">
                <a:solidFill>
                  <a:schemeClr val="bg1"/>
                </a:solidFill>
              </a:defRPr>
            </a:lvl1pPr>
            <a:lvl2pPr marL="180000" indent="0">
              <a:buNone/>
              <a:defRPr sz="1400">
                <a:solidFill>
                  <a:schemeClr val="bg1"/>
                </a:solidFill>
              </a:defRPr>
            </a:lvl2pPr>
            <a:lvl3pPr marL="360000" indent="0">
              <a:buNone/>
              <a:defRPr sz="1400">
                <a:solidFill>
                  <a:schemeClr val="bg1"/>
                </a:solidFill>
              </a:defRPr>
            </a:lvl3pPr>
            <a:lvl4pPr marL="540000" indent="0">
              <a:buNone/>
              <a:defRPr sz="1400">
                <a:solidFill>
                  <a:schemeClr val="bg1"/>
                </a:solidFill>
              </a:defRPr>
            </a:lvl4pPr>
            <a:lvl5pPr marL="720000" indent="0">
              <a:buNone/>
              <a:defRPr sz="1400">
                <a:solidFill>
                  <a:schemeClr val="bg1"/>
                </a:solidFill>
              </a:defRPr>
            </a:lvl5pPr>
          </a:lstStyle>
          <a:p>
            <a:pPr lvl="0"/>
            <a:r>
              <a:rPr lang="nl-NL" dirty="0" smtClean="0"/>
              <a:t>Date  |  Name of speaker</a:t>
            </a:r>
            <a:br>
              <a:rPr lang="nl-NL" dirty="0" smtClean="0"/>
            </a:br>
            <a:r>
              <a:rPr lang="nl-NL" dirty="0" err="1" smtClean="0"/>
              <a:t>Sender</a:t>
            </a:r>
            <a:r>
              <a:rPr lang="nl-NL" dirty="0" smtClean="0"/>
              <a:t>: </a:t>
            </a:r>
            <a:r>
              <a:rPr lang="nl-NL" dirty="0" err="1" smtClean="0"/>
              <a:t>thyssenkrupp</a:t>
            </a:r>
            <a:r>
              <a:rPr lang="nl-NL" dirty="0" smtClean="0"/>
              <a:t> + BA (</a:t>
            </a:r>
            <a:r>
              <a:rPr lang="nl-NL" dirty="0" err="1" smtClean="0"/>
              <a:t>optional</a:t>
            </a:r>
            <a:r>
              <a:rPr lang="nl-NL" dirty="0" smtClean="0"/>
              <a:t> </a:t>
            </a:r>
            <a:r>
              <a:rPr lang="nl-NL" dirty="0" err="1" smtClean="0"/>
              <a:t>additional</a:t>
            </a:r>
            <a:r>
              <a:rPr lang="nl-NL" dirty="0" smtClean="0"/>
              <a:t> management </a:t>
            </a:r>
            <a:r>
              <a:rPr lang="nl-NL" dirty="0" err="1" smtClean="0"/>
              <a:t>structure</a:t>
            </a:r>
            <a:r>
              <a:rPr lang="nl-NL" dirty="0" smtClean="0"/>
              <a:t>/</a:t>
            </a:r>
            <a:r>
              <a:rPr lang="nl-NL" dirty="0" err="1" smtClean="0"/>
              <a:t>not</a:t>
            </a:r>
            <a:r>
              <a:rPr lang="nl-NL" dirty="0" smtClean="0"/>
              <a:t> </a:t>
            </a:r>
            <a:r>
              <a:rPr lang="nl-NL" dirty="0" err="1" smtClean="0"/>
              <a:t>legal</a:t>
            </a:r>
            <a:r>
              <a:rPr lang="nl-NL" dirty="0" smtClean="0"/>
              <a:t> </a:t>
            </a:r>
            <a:r>
              <a:rPr lang="nl-NL" dirty="0" err="1" smtClean="0"/>
              <a:t>entity</a:t>
            </a:r>
            <a:r>
              <a:rPr lang="nl-NL" dirty="0" smtClean="0"/>
              <a:t>)</a:t>
            </a:r>
            <a:endParaRPr lang="nl-NL" dirty="0"/>
          </a:p>
        </p:txBody>
      </p:sp>
      <p:pic>
        <p:nvPicPr>
          <p:cNvPr id="7" name="Bild 14"/>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672000" y="3602645"/>
            <a:ext cx="1860100" cy="486000"/>
          </a:xfrm>
          <a:prstGeom prst="rect">
            <a:avLst/>
          </a:prstGeom>
        </p:spPr>
      </p:pic>
    </p:spTree>
    <p:extLst>
      <p:ext uri="{BB962C8B-B14F-4D97-AF65-F5344CB8AC3E}">
        <p14:creationId xmlns:p14="http://schemas.microsoft.com/office/powerpoint/2010/main" val="1142489916"/>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p:cSld name="tk_title 3 stripes">
    <p:spTree>
      <p:nvGrpSpPr>
        <p:cNvPr id="1" name=""/>
        <p:cNvGrpSpPr/>
        <p:nvPr/>
      </p:nvGrpSpPr>
      <p:grpSpPr>
        <a:xfrm>
          <a:off x="0" y="0"/>
          <a:ext cx="0" cy="0"/>
          <a:chOff x="0" y="0"/>
          <a:chExt cx="0" cy="0"/>
        </a:xfrm>
      </p:grpSpPr>
      <p:graphicFrame>
        <p:nvGraphicFramePr>
          <p:cNvPr id="8" name="Object 7" hidden="1"/>
          <p:cNvGraphicFramePr>
            <a:graphicFrameLocks noChangeAspect="1"/>
          </p:cNvGraphicFramePr>
          <p:nvPr>
            <p:custDataLst>
              <p:tags r:id="rId2"/>
            </p:custDataLst>
            <p:extLst>
              <p:ext uri="{D42A27DB-BD31-4B8C-83A1-F6EECF244321}">
                <p14:modId xmlns:p14="http://schemas.microsoft.com/office/powerpoint/2010/main" val="2758853669"/>
              </p:ext>
            </p:extLst>
          </p:nvPr>
        </p:nvGraphicFramePr>
        <p:xfrm>
          <a:off x="2119" y="1591"/>
          <a:ext cx="2116" cy="1587"/>
        </p:xfrm>
        <a:graphic>
          <a:graphicData uri="http://schemas.openxmlformats.org/presentationml/2006/ole">
            <mc:AlternateContent xmlns:mc="http://schemas.openxmlformats.org/markup-compatibility/2006">
              <mc:Choice xmlns:v="urn:schemas-microsoft-com:vml" Requires="v">
                <p:oleObj spid="_x0000_s10257" name="think-cell Folie" r:id="rId4" imgW="270" imgH="270" progId="TCLayout.ActiveDocument.1">
                  <p:embed/>
                </p:oleObj>
              </mc:Choice>
              <mc:Fallback>
                <p:oleObj name="think-cell Folie" r:id="rId4" imgW="270" imgH="270" progId="TCLayout.ActiveDocument.1">
                  <p:embed/>
                  <p:pic>
                    <p:nvPicPr>
                      <p:cNvPr id="8" name="Object 7" hidden="1"/>
                      <p:cNvPicPr/>
                      <p:nvPr/>
                    </p:nvPicPr>
                    <p:blipFill>
                      <a:blip r:embed="rId5"/>
                      <a:stretch>
                        <a:fillRect/>
                      </a:stretch>
                    </p:blipFill>
                    <p:spPr>
                      <a:xfrm>
                        <a:off x="2119" y="1591"/>
                        <a:ext cx="2116" cy="1587"/>
                      </a:xfrm>
                      <a:prstGeom prst="rect">
                        <a:avLst/>
                      </a:prstGeom>
                    </p:spPr>
                  </p:pic>
                </p:oleObj>
              </mc:Fallback>
            </mc:AlternateContent>
          </a:graphicData>
        </a:graphic>
      </p:graphicFrame>
      <p:sp>
        <p:nvSpPr>
          <p:cNvPr id="2" name="Rechteck 1"/>
          <p:cNvSpPr/>
          <p:nvPr/>
        </p:nvSpPr>
        <p:spPr>
          <a:xfrm>
            <a:off x="0" y="4705350"/>
            <a:ext cx="12192000" cy="215265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lnSpc>
                <a:spcPct val="90000"/>
              </a:lnSpc>
              <a:spcBef>
                <a:spcPts val="600"/>
              </a:spcBef>
              <a:spcAft>
                <a:spcPts val="0"/>
              </a:spcAft>
            </a:pPr>
            <a:endParaRPr lang="nl-NL" sz="1600" dirty="0">
              <a:ln>
                <a:noFill/>
              </a:ln>
              <a:solidFill>
                <a:schemeClr val="tx1"/>
              </a:solidFill>
            </a:endParaRPr>
          </a:p>
        </p:txBody>
      </p:sp>
      <p:pic>
        <p:nvPicPr>
          <p:cNvPr id="11" name="Picture 374" descr="C:\Users\10075917\Pictures\Picture pool\RS129031_Fotolia_67667011_X[1].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8996" y="0"/>
            <a:ext cx="12210997" cy="4705351"/>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4"/>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2999" y="3751802"/>
            <a:ext cx="11659719" cy="2725200"/>
          </a:xfrm>
          <a:prstGeom prst="rect">
            <a:avLst/>
          </a:prstGeom>
        </p:spPr>
      </p:pic>
      <p:sp>
        <p:nvSpPr>
          <p:cNvPr id="13" name="Text Placeholder 9"/>
          <p:cNvSpPr>
            <a:spLocks noGrp="1"/>
          </p:cNvSpPr>
          <p:nvPr>
            <p:ph type="body" sz="quarter" idx="10" hasCustomPrompt="1"/>
          </p:nvPr>
        </p:nvSpPr>
        <p:spPr>
          <a:xfrm>
            <a:off x="551999" y="5302803"/>
            <a:ext cx="8995200" cy="430887"/>
          </a:xfrm>
          <a:noFill/>
        </p:spPr>
        <p:txBody>
          <a:bodyPr>
            <a:spAutoFit/>
          </a:bodyPr>
          <a:lstStyle>
            <a:lvl1pPr marL="0" indent="0" rtl="0">
              <a:spcBef>
                <a:spcPts val="0"/>
              </a:spcBef>
              <a:spcAft>
                <a:spcPts val="0"/>
              </a:spcAft>
              <a:buNone/>
              <a:defRPr sz="1400" baseline="0">
                <a:solidFill>
                  <a:schemeClr val="bg1"/>
                </a:solidFill>
              </a:defRPr>
            </a:lvl1pPr>
            <a:lvl2pPr marL="180000" indent="0">
              <a:buNone/>
              <a:defRPr sz="1400">
                <a:solidFill>
                  <a:schemeClr val="bg1"/>
                </a:solidFill>
              </a:defRPr>
            </a:lvl2pPr>
            <a:lvl3pPr marL="360000" indent="0">
              <a:buNone/>
              <a:defRPr sz="1400">
                <a:solidFill>
                  <a:schemeClr val="bg1"/>
                </a:solidFill>
              </a:defRPr>
            </a:lvl3pPr>
            <a:lvl4pPr marL="540000" indent="0">
              <a:buNone/>
              <a:defRPr sz="1400">
                <a:solidFill>
                  <a:schemeClr val="bg1"/>
                </a:solidFill>
              </a:defRPr>
            </a:lvl4pPr>
            <a:lvl5pPr marL="720000" indent="0">
              <a:buNone/>
              <a:defRPr sz="1400">
                <a:solidFill>
                  <a:schemeClr val="bg1"/>
                </a:solidFill>
              </a:defRPr>
            </a:lvl5pPr>
          </a:lstStyle>
          <a:p>
            <a:pPr lvl="0"/>
            <a:r>
              <a:rPr lang="nl-NL" dirty="0" err="1" smtClean="0"/>
              <a:t>July</a:t>
            </a:r>
            <a:r>
              <a:rPr lang="nl-NL" dirty="0" smtClean="0"/>
              <a:t> 2016  |  CO/SMD</a:t>
            </a:r>
            <a:br>
              <a:rPr lang="nl-NL" dirty="0" smtClean="0"/>
            </a:br>
            <a:endParaRPr lang="nl-NL" dirty="0"/>
          </a:p>
        </p:txBody>
      </p:sp>
      <p:sp>
        <p:nvSpPr>
          <p:cNvPr id="14" name="Subtitle 2"/>
          <p:cNvSpPr>
            <a:spLocks noGrp="1"/>
          </p:cNvSpPr>
          <p:nvPr>
            <p:ph type="subTitle" idx="1" hasCustomPrompt="1"/>
          </p:nvPr>
        </p:nvSpPr>
        <p:spPr>
          <a:xfrm>
            <a:off x="552000" y="4870803"/>
            <a:ext cx="8995200" cy="249299"/>
          </a:xfrm>
          <a:noFill/>
        </p:spPr>
        <p:txBody>
          <a:bodyPr>
            <a:spAutoFit/>
          </a:bodyPr>
          <a:lstStyle>
            <a:lvl1pPr marL="0" indent="0" algn="l" rtl="0">
              <a:lnSpc>
                <a:spcPct val="90000"/>
              </a:lnSpc>
              <a:spcBef>
                <a:spcPts val="0"/>
              </a:spcBef>
              <a:buNone/>
              <a:defRPr sz="1800" baseline="0">
                <a:solidFill>
                  <a:schemeClr val="bg1"/>
                </a:solidFill>
                <a:latin typeface="+mn-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dirty="0" smtClean="0"/>
              <a:t>tk management </a:t>
            </a:r>
            <a:r>
              <a:rPr lang="nl-NL" dirty="0" err="1" smtClean="0"/>
              <a:t>structure</a:t>
            </a:r>
            <a:endParaRPr lang="nl-NL" dirty="0"/>
          </a:p>
        </p:txBody>
      </p:sp>
      <p:sp>
        <p:nvSpPr>
          <p:cNvPr id="17" name="Title 1"/>
          <p:cNvSpPr>
            <a:spLocks noGrp="1"/>
          </p:cNvSpPr>
          <p:nvPr>
            <p:ph type="ctrTitle" hasCustomPrompt="1"/>
          </p:nvPr>
        </p:nvSpPr>
        <p:spPr>
          <a:xfrm>
            <a:off x="552000" y="4035603"/>
            <a:ext cx="8995200" cy="830997"/>
          </a:xfrm>
          <a:noFill/>
        </p:spPr>
        <p:txBody>
          <a:bodyPr vert="horz" anchor="t" anchorCtr="0"/>
          <a:lstStyle>
            <a:lvl1pPr rtl="0">
              <a:lnSpc>
                <a:spcPct val="90000"/>
              </a:lnSpc>
              <a:defRPr sz="3000">
                <a:solidFill>
                  <a:schemeClr val="bg1"/>
                </a:solidFill>
                <a:latin typeface="+mn-lt"/>
              </a:defRPr>
            </a:lvl1pPr>
          </a:lstStyle>
          <a:p>
            <a:r>
              <a:rPr lang="nl-NL" dirty="0" err="1" smtClean="0"/>
              <a:t>thyssenkrupp</a:t>
            </a:r>
            <a:r>
              <a:rPr lang="nl-NL" dirty="0" smtClean="0"/>
              <a:t/>
            </a:r>
            <a:br>
              <a:rPr lang="nl-NL" dirty="0" smtClean="0"/>
            </a:br>
            <a:r>
              <a:rPr lang="nl-NL" dirty="0" smtClean="0"/>
              <a:t>How we are </a:t>
            </a:r>
            <a:r>
              <a:rPr lang="nl-NL" dirty="0" err="1" smtClean="0"/>
              <a:t>organized</a:t>
            </a:r>
            <a:r>
              <a:rPr lang="nl-NL" dirty="0" smtClean="0"/>
              <a:t> </a:t>
            </a:r>
            <a:endParaRPr lang="nl-NL" dirty="0"/>
          </a:p>
        </p:txBody>
      </p:sp>
      <p:sp>
        <p:nvSpPr>
          <p:cNvPr id="10" name="Rechteck 9"/>
          <p:cNvSpPr/>
          <p:nvPr userDrawn="1"/>
        </p:nvSpPr>
        <p:spPr>
          <a:xfrm>
            <a:off x="0" y="4705350"/>
            <a:ext cx="12192000" cy="215265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lnSpc>
                <a:spcPct val="90000"/>
              </a:lnSpc>
              <a:spcBef>
                <a:spcPts val="600"/>
              </a:spcBef>
              <a:spcAft>
                <a:spcPts val="0"/>
              </a:spcAft>
            </a:pPr>
            <a:endParaRPr lang="nl-NL" sz="1600" dirty="0">
              <a:ln>
                <a:noFill/>
              </a:ln>
              <a:solidFill>
                <a:schemeClr val="tx1"/>
              </a:solidFill>
            </a:endParaRPr>
          </a:p>
        </p:txBody>
      </p:sp>
      <p:pic>
        <p:nvPicPr>
          <p:cNvPr id="15" name="Picture 374" descr="C:\Users\10075917\Pictures\Picture pool\RS129031_Fotolia_67667011_X[1].jpg"/>
          <p:cNvPicPr>
            <a:picLocks noChangeAspect="1" noChangeArrowheads="1"/>
          </p:cNvPicPr>
          <p:nvPr userDrawn="1"/>
        </p:nvPicPr>
        <p:blipFill>
          <a:blip r:embed="rId6" cstate="print">
            <a:extLst>
              <a:ext uri="{28A0092B-C50C-407E-A947-70E740481C1C}">
                <a14:useLocalDpi xmlns:a14="http://schemas.microsoft.com/office/drawing/2010/main" val="0"/>
              </a:ext>
            </a:extLst>
          </a:blip>
          <a:srcRect/>
          <a:stretch>
            <a:fillRect/>
          </a:stretch>
        </p:blipFill>
        <p:spPr bwMode="auto">
          <a:xfrm>
            <a:off x="-18996" y="0"/>
            <a:ext cx="12210997" cy="4705351"/>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4"/>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22999" y="3751802"/>
            <a:ext cx="11659719" cy="2725200"/>
          </a:xfrm>
          <a:prstGeom prst="rect">
            <a:avLst/>
          </a:prstGeom>
        </p:spPr>
      </p:pic>
    </p:spTree>
    <p:extLst>
      <p:ext uri="{BB962C8B-B14F-4D97-AF65-F5344CB8AC3E}">
        <p14:creationId xmlns:p14="http://schemas.microsoft.com/office/powerpoint/2010/main" val="40099449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enutzerdefiniertes Layout">
    <p:spTree>
      <p:nvGrpSpPr>
        <p:cNvPr id="1" name=""/>
        <p:cNvGrpSpPr/>
        <p:nvPr/>
      </p:nvGrpSpPr>
      <p:grpSpPr>
        <a:xfrm>
          <a:off x="0" y="0"/>
          <a:ext cx="0" cy="0"/>
          <a:chOff x="0" y="0"/>
          <a:chExt cx="0" cy="0"/>
        </a:xfrm>
      </p:grpSpPr>
      <p:graphicFrame>
        <p:nvGraphicFramePr>
          <p:cNvPr id="4" name="Objekt 3" hidden="1"/>
          <p:cNvGraphicFramePr>
            <a:graphicFrameLocks noChangeAspect="1"/>
          </p:cNvGraphicFramePr>
          <p:nvPr userDrawn="1">
            <p:custDataLst>
              <p:tags r:id="rId2"/>
            </p:custDataLst>
            <p:extLst>
              <p:ext uri="{D42A27DB-BD31-4B8C-83A1-F6EECF244321}">
                <p14:modId xmlns:p14="http://schemas.microsoft.com/office/powerpoint/2010/main" val="313508013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30725" name="think-cell Folie" r:id="rId4" imgW="351" imgH="351" progId="TCLayout.ActiveDocument.1">
                  <p:embed/>
                </p:oleObj>
              </mc:Choice>
              <mc:Fallback>
                <p:oleObj name="think-cell Folie" r:id="rId4" imgW="351" imgH="351" progId="TCLayout.ActiveDocument.1">
                  <p:embed/>
                  <p:pic>
                    <p:nvPicPr>
                      <p:cNvPr id="0" name=""/>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Titel 1"/>
          <p:cNvSpPr>
            <a:spLocks noGrp="1"/>
          </p:cNvSpPr>
          <p:nvPr>
            <p:ph type="title"/>
          </p:nvPr>
        </p:nvSpPr>
        <p:spPr/>
        <p:txBody>
          <a:bodyPr vert="horz"/>
          <a:lstStyle>
            <a:lvl1pPr rtl="0">
              <a:defRPr/>
            </a:lvl1pPr>
          </a:lstStyle>
          <a:p>
            <a:r>
              <a:rPr lang="nl-NL" dirty="0" smtClean="0"/>
              <a:t>Titelmasterformat </a:t>
            </a:r>
            <a:r>
              <a:rPr lang="nl-NL" dirty="0" err="1" smtClean="0"/>
              <a:t>durch</a:t>
            </a:r>
            <a:r>
              <a:rPr lang="nl-NL" dirty="0" smtClean="0"/>
              <a:t> </a:t>
            </a:r>
            <a:r>
              <a:rPr lang="nl-NL" dirty="0" err="1" smtClean="0"/>
              <a:t>Klicken</a:t>
            </a:r>
            <a:r>
              <a:rPr lang="nl-NL" dirty="0" smtClean="0"/>
              <a:t> </a:t>
            </a:r>
            <a:r>
              <a:rPr lang="nl-NL" dirty="0" err="1" smtClean="0"/>
              <a:t>bearbeiten</a:t>
            </a:r>
            <a:endParaRPr lang="nl-NL" dirty="0"/>
          </a:p>
        </p:txBody>
      </p:sp>
    </p:spTree>
    <p:extLst>
      <p:ext uri="{BB962C8B-B14F-4D97-AF65-F5344CB8AC3E}">
        <p14:creationId xmlns:p14="http://schemas.microsoft.com/office/powerpoint/2010/main" val="72339302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tk_headline + text">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p:custDataLst>
              <p:tags r:id="rId2"/>
            </p:custDataLst>
            <p:extLst>
              <p:ext uri="{D42A27DB-BD31-4B8C-83A1-F6EECF244321}">
                <p14:modId xmlns:p14="http://schemas.microsoft.com/office/powerpoint/2010/main" val="3181158071"/>
              </p:ext>
            </p:extLst>
          </p:nvPr>
        </p:nvGraphicFramePr>
        <p:xfrm>
          <a:off x="2118" y="1589"/>
          <a:ext cx="2116" cy="1587"/>
        </p:xfrm>
        <a:graphic>
          <a:graphicData uri="http://schemas.openxmlformats.org/presentationml/2006/ole">
            <mc:AlternateContent xmlns:mc="http://schemas.openxmlformats.org/markup-compatibility/2006">
              <mc:Choice xmlns:v="urn:schemas-microsoft-com:vml" Requires="v">
                <p:oleObj spid="_x0000_s11281" name="think-cell Folie" r:id="rId4" imgW="270" imgH="270" progId="TCLayout.ActiveDocument.1">
                  <p:embed/>
                </p:oleObj>
              </mc:Choice>
              <mc:Fallback>
                <p:oleObj name="think-cell Folie" r:id="rId4" imgW="270" imgH="270" progId="TCLayout.ActiveDocument.1">
                  <p:embed/>
                  <p:pic>
                    <p:nvPicPr>
                      <p:cNvPr id="4" name="Object 3" hidden="1"/>
                      <p:cNvPicPr/>
                      <p:nvPr/>
                    </p:nvPicPr>
                    <p:blipFill>
                      <a:blip r:embed="rId5"/>
                      <a:stretch>
                        <a:fillRect/>
                      </a:stretch>
                    </p:blipFill>
                    <p:spPr>
                      <a:xfrm>
                        <a:off x="2118" y="1589"/>
                        <a:ext cx="2116" cy="1587"/>
                      </a:xfrm>
                      <a:prstGeom prst="rect">
                        <a:avLst/>
                      </a:prstGeom>
                    </p:spPr>
                  </p:pic>
                </p:oleObj>
              </mc:Fallback>
            </mc:AlternateContent>
          </a:graphicData>
        </a:graphic>
      </p:graphicFrame>
      <p:sp>
        <p:nvSpPr>
          <p:cNvPr id="2" name="Title 1"/>
          <p:cNvSpPr>
            <a:spLocks noGrp="1"/>
          </p:cNvSpPr>
          <p:nvPr>
            <p:ph type="title" hasCustomPrompt="1"/>
          </p:nvPr>
        </p:nvSpPr>
        <p:spPr>
          <a:xfrm>
            <a:off x="336000" y="259200"/>
            <a:ext cx="11520000" cy="338554"/>
          </a:xfrm>
        </p:spPr>
        <p:txBody>
          <a:bodyPr vert="horz"/>
          <a:lstStyle>
            <a:lvl1pPr rtl="0">
              <a:defRPr baseline="0"/>
            </a:lvl1pPr>
          </a:lstStyle>
          <a:p>
            <a:r>
              <a:rPr lang="nl-NL" dirty="0" smtClean="0"/>
              <a:t>Headline </a:t>
            </a:r>
            <a:r>
              <a:rPr lang="nl-NL" dirty="0" err="1" smtClean="0"/>
              <a:t>for</a:t>
            </a:r>
            <a:r>
              <a:rPr lang="nl-NL" dirty="0" smtClean="0"/>
              <a:t> max </a:t>
            </a:r>
            <a:r>
              <a:rPr lang="nl-NL" dirty="0" err="1" smtClean="0"/>
              <a:t>two</a:t>
            </a:r>
            <a:r>
              <a:rPr lang="nl-NL" dirty="0" smtClean="0"/>
              <a:t> </a:t>
            </a:r>
            <a:r>
              <a:rPr lang="nl-NL" dirty="0" err="1" smtClean="0"/>
              <a:t>lines</a:t>
            </a:r>
            <a:r>
              <a:rPr lang="nl-NL" dirty="0" smtClean="0"/>
              <a:t> tk Brand Blue (</a:t>
            </a:r>
            <a:r>
              <a:rPr lang="nl-NL" dirty="0" err="1" smtClean="0"/>
              <a:t>Subline</a:t>
            </a:r>
            <a:r>
              <a:rPr lang="nl-NL" dirty="0" smtClean="0"/>
              <a:t> </a:t>
            </a:r>
            <a:r>
              <a:rPr lang="nl-NL" dirty="0" err="1" smtClean="0"/>
              <a:t>one</a:t>
            </a:r>
            <a:r>
              <a:rPr lang="nl-NL" dirty="0" smtClean="0"/>
              <a:t> line </a:t>
            </a:r>
            <a:r>
              <a:rPr lang="nl-NL" dirty="0" err="1" smtClean="0"/>
              <a:t>only</a:t>
            </a:r>
            <a:r>
              <a:rPr lang="nl-NL" dirty="0" smtClean="0"/>
              <a:t> 18 </a:t>
            </a:r>
            <a:r>
              <a:rPr lang="nl-NL" dirty="0" err="1" smtClean="0"/>
              <a:t>pt</a:t>
            </a:r>
            <a:r>
              <a:rPr lang="nl-NL" dirty="0" smtClean="0"/>
              <a:t> </a:t>
            </a:r>
            <a:r>
              <a:rPr lang="nl-NL" dirty="0" err="1" smtClean="0"/>
              <a:t>grey</a:t>
            </a:r>
            <a:r>
              <a:rPr lang="nl-NL" dirty="0" smtClean="0"/>
              <a:t>)</a:t>
            </a:r>
            <a:endParaRPr lang="nl-NL" dirty="0"/>
          </a:p>
        </p:txBody>
      </p:sp>
      <p:sp>
        <p:nvSpPr>
          <p:cNvPr id="3" name="Content Placeholder 2"/>
          <p:cNvSpPr>
            <a:spLocks noGrp="1"/>
          </p:cNvSpPr>
          <p:nvPr>
            <p:ph idx="1"/>
          </p:nvPr>
        </p:nvSpPr>
        <p:spPr/>
        <p:txBody>
          <a:bodyPr/>
          <a:lstStyle>
            <a:lvl1pPr rtl="0">
              <a:defRPr/>
            </a:lvl1pPr>
            <a:lvl2pPr rtl="0">
              <a:defRPr/>
            </a:lvl2pPr>
            <a:lvl3pPr rtl="0">
              <a:defRPr/>
            </a:lvl3pPr>
            <a:lvl4pPr rtl="0">
              <a:defRPr/>
            </a:lvl4pPr>
            <a:lvl5pPr rtl="0">
              <a:defRPr/>
            </a:lvl5pPr>
          </a:lstStyle>
          <a:p>
            <a:pPr lvl="0"/>
            <a:r>
              <a:rPr lang="nl-NL" dirty="0" err="1" smtClean="0"/>
              <a:t>Formatvorlagen</a:t>
            </a:r>
            <a:r>
              <a:rPr lang="nl-NL" dirty="0" smtClean="0"/>
              <a:t> des </a:t>
            </a:r>
            <a:r>
              <a:rPr lang="nl-NL" dirty="0" err="1" smtClean="0"/>
              <a:t>Textmasters</a:t>
            </a:r>
            <a:r>
              <a:rPr lang="nl-NL" dirty="0" smtClean="0"/>
              <a:t> </a:t>
            </a:r>
            <a:r>
              <a:rPr lang="nl-NL" dirty="0" err="1" smtClean="0"/>
              <a:t>bearbeiten</a:t>
            </a:r>
            <a:endParaRPr lang="nl-NL" dirty="0" smtClean="0"/>
          </a:p>
          <a:p>
            <a:pPr lvl="1"/>
            <a:r>
              <a:rPr lang="nl-NL" dirty="0" err="1" smtClean="0"/>
              <a:t>Zweite</a:t>
            </a:r>
            <a:r>
              <a:rPr lang="nl-NL" dirty="0" smtClean="0"/>
              <a:t> </a:t>
            </a:r>
            <a:r>
              <a:rPr lang="nl-NL" dirty="0" err="1" smtClean="0"/>
              <a:t>Ebene</a:t>
            </a:r>
            <a:endParaRPr lang="nl-NL" dirty="0" smtClean="0"/>
          </a:p>
          <a:p>
            <a:pPr lvl="2"/>
            <a:r>
              <a:rPr lang="nl-NL" dirty="0" err="1" smtClean="0"/>
              <a:t>Dritte</a:t>
            </a:r>
            <a:r>
              <a:rPr lang="nl-NL" dirty="0" smtClean="0"/>
              <a:t> </a:t>
            </a:r>
            <a:r>
              <a:rPr lang="nl-NL" dirty="0" err="1" smtClean="0"/>
              <a:t>Ebene</a:t>
            </a:r>
            <a:endParaRPr lang="nl-NL" dirty="0" smtClean="0"/>
          </a:p>
          <a:p>
            <a:pPr lvl="3"/>
            <a:r>
              <a:rPr lang="nl-NL" dirty="0" err="1" smtClean="0"/>
              <a:t>Vierte</a:t>
            </a:r>
            <a:r>
              <a:rPr lang="nl-NL" dirty="0" smtClean="0"/>
              <a:t> </a:t>
            </a:r>
            <a:r>
              <a:rPr lang="nl-NL" dirty="0" err="1" smtClean="0"/>
              <a:t>Ebene</a:t>
            </a:r>
            <a:endParaRPr lang="nl-NL" dirty="0" smtClean="0"/>
          </a:p>
          <a:p>
            <a:pPr lvl="4"/>
            <a:r>
              <a:rPr lang="nl-NL" dirty="0" err="1" smtClean="0"/>
              <a:t>Fünfte</a:t>
            </a:r>
            <a:r>
              <a:rPr lang="nl-NL" dirty="0" smtClean="0"/>
              <a:t> </a:t>
            </a:r>
            <a:r>
              <a:rPr lang="nl-NL" dirty="0" err="1" smtClean="0"/>
              <a:t>Ebene</a:t>
            </a:r>
            <a:endParaRPr lang="nl-NL" dirty="0"/>
          </a:p>
        </p:txBody>
      </p:sp>
      <p:sp>
        <p:nvSpPr>
          <p:cNvPr id="9" name="Text Placeholder 8"/>
          <p:cNvSpPr>
            <a:spLocks noGrp="1"/>
          </p:cNvSpPr>
          <p:nvPr>
            <p:ph type="body" sz="quarter" idx="11" hasCustomPrompt="1"/>
          </p:nvPr>
        </p:nvSpPr>
        <p:spPr>
          <a:xfrm>
            <a:off x="335999" y="6163200"/>
            <a:ext cx="10704000" cy="144000"/>
          </a:xfrm>
        </p:spPr>
        <p:txBody>
          <a:bodyPr anchor="b"/>
          <a:lstStyle>
            <a:lvl1pPr marL="0" indent="0" rtl="0">
              <a:lnSpc>
                <a:spcPct val="100000"/>
              </a:lnSpc>
              <a:spcBef>
                <a:spcPts val="0"/>
              </a:spcBef>
              <a:buNone/>
              <a:defRPr sz="800" baseline="0"/>
            </a:lvl1pPr>
          </a:lstStyle>
          <a:p>
            <a:pPr lvl="0"/>
            <a:r>
              <a:rPr lang="nl-NL" dirty="0" err="1" smtClean="0"/>
              <a:t>Placeholder</a:t>
            </a:r>
            <a:r>
              <a:rPr lang="nl-NL" dirty="0" smtClean="0"/>
              <a:t> </a:t>
            </a:r>
            <a:r>
              <a:rPr lang="nl-NL" dirty="0" err="1" smtClean="0"/>
              <a:t>for</a:t>
            </a:r>
            <a:r>
              <a:rPr lang="nl-NL" dirty="0" smtClean="0"/>
              <a:t> sources </a:t>
            </a:r>
            <a:r>
              <a:rPr lang="nl-NL" dirty="0" err="1" smtClean="0"/>
              <a:t>and</a:t>
            </a:r>
            <a:r>
              <a:rPr lang="nl-NL" dirty="0" smtClean="0"/>
              <a:t> </a:t>
            </a:r>
            <a:r>
              <a:rPr lang="nl-NL" dirty="0" err="1" smtClean="0"/>
              <a:t>footnote</a:t>
            </a:r>
            <a:r>
              <a:rPr lang="nl-NL" dirty="0" smtClean="0"/>
              <a:t>: </a:t>
            </a:r>
            <a:r>
              <a:rPr lang="nl-NL" dirty="0" err="1" smtClean="0"/>
              <a:t>footnotes</a:t>
            </a:r>
            <a:r>
              <a:rPr lang="nl-NL" dirty="0" smtClean="0"/>
              <a:t> are </a:t>
            </a:r>
            <a:r>
              <a:rPr lang="nl-NL" dirty="0" err="1" smtClean="0"/>
              <a:t>numbered</a:t>
            </a:r>
            <a:r>
              <a:rPr lang="nl-NL" dirty="0" smtClean="0"/>
              <a:t> (no *) </a:t>
            </a:r>
            <a:endParaRPr lang="nl-NL" dirty="0"/>
          </a:p>
        </p:txBody>
      </p:sp>
    </p:spTree>
    <p:extLst>
      <p:ext uri="{BB962C8B-B14F-4D97-AF65-F5344CB8AC3E}">
        <p14:creationId xmlns:p14="http://schemas.microsoft.com/office/powerpoint/2010/main" val="174328235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tk_headline + text + content">
    <p:spTree>
      <p:nvGrpSpPr>
        <p:cNvPr id="1" name=""/>
        <p:cNvGrpSpPr/>
        <p:nvPr/>
      </p:nvGrpSpPr>
      <p:grpSpPr>
        <a:xfrm>
          <a:off x="0" y="0"/>
          <a:ext cx="0" cy="0"/>
          <a:chOff x="0" y="0"/>
          <a:chExt cx="0" cy="0"/>
        </a:xfrm>
      </p:grpSpPr>
      <p:graphicFrame>
        <p:nvGraphicFramePr>
          <p:cNvPr id="5" name="Objekt 4" hidden="1"/>
          <p:cNvGraphicFramePr>
            <a:graphicFrameLocks noChangeAspect="1"/>
          </p:cNvGraphicFramePr>
          <p:nvPr userDrawn="1">
            <p:custDataLst>
              <p:tags r:id="rId2"/>
            </p:custDataLst>
            <p:extLst>
              <p:ext uri="{D42A27DB-BD31-4B8C-83A1-F6EECF244321}">
                <p14:modId xmlns:p14="http://schemas.microsoft.com/office/powerpoint/2010/main" val="277102173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31749" name="think-cell Folie" r:id="rId4" imgW="351" imgH="351" progId="TCLayout.ActiveDocument.1">
                  <p:embed/>
                </p:oleObj>
              </mc:Choice>
              <mc:Fallback>
                <p:oleObj name="think-cell Folie" r:id="rId4" imgW="351" imgH="351" progId="TCLayout.ActiveDocument.1">
                  <p:embed/>
                  <p:pic>
                    <p:nvPicPr>
                      <p:cNvPr id="0" name=""/>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Title 1"/>
          <p:cNvSpPr>
            <a:spLocks noGrp="1"/>
          </p:cNvSpPr>
          <p:nvPr>
            <p:ph type="title" hasCustomPrompt="1"/>
          </p:nvPr>
        </p:nvSpPr>
        <p:spPr/>
        <p:txBody>
          <a:bodyPr vert="horz"/>
          <a:lstStyle>
            <a:lvl1pPr rtl="0">
              <a:defRPr/>
            </a:lvl1pPr>
          </a:lstStyle>
          <a:p>
            <a:r>
              <a:rPr lang="nl-NL" dirty="0" smtClean="0"/>
              <a:t>Headline </a:t>
            </a:r>
            <a:r>
              <a:rPr lang="nl-NL" dirty="0" err="1" smtClean="0"/>
              <a:t>for</a:t>
            </a:r>
            <a:r>
              <a:rPr lang="nl-NL" dirty="0" smtClean="0"/>
              <a:t> max </a:t>
            </a:r>
            <a:r>
              <a:rPr lang="nl-NL" dirty="0" err="1" smtClean="0"/>
              <a:t>two</a:t>
            </a:r>
            <a:r>
              <a:rPr lang="nl-NL" dirty="0" smtClean="0"/>
              <a:t> </a:t>
            </a:r>
            <a:r>
              <a:rPr lang="nl-NL" dirty="0" err="1" smtClean="0"/>
              <a:t>lines</a:t>
            </a:r>
            <a:r>
              <a:rPr lang="nl-NL" dirty="0" smtClean="0"/>
              <a:t> tk Brand Blue (</a:t>
            </a:r>
            <a:r>
              <a:rPr lang="nl-NL" dirty="0" err="1" smtClean="0"/>
              <a:t>Subline</a:t>
            </a:r>
            <a:r>
              <a:rPr lang="nl-NL" dirty="0" smtClean="0"/>
              <a:t> </a:t>
            </a:r>
            <a:r>
              <a:rPr lang="nl-NL" dirty="0" err="1" smtClean="0"/>
              <a:t>one</a:t>
            </a:r>
            <a:r>
              <a:rPr lang="nl-NL" dirty="0" smtClean="0"/>
              <a:t> line </a:t>
            </a:r>
            <a:r>
              <a:rPr lang="nl-NL" dirty="0" err="1" smtClean="0"/>
              <a:t>only</a:t>
            </a:r>
            <a:r>
              <a:rPr lang="nl-NL" dirty="0" smtClean="0"/>
              <a:t> 18 </a:t>
            </a:r>
            <a:r>
              <a:rPr lang="nl-NL" dirty="0" err="1" smtClean="0"/>
              <a:t>pt</a:t>
            </a:r>
            <a:r>
              <a:rPr lang="nl-NL" dirty="0" smtClean="0"/>
              <a:t> </a:t>
            </a:r>
            <a:r>
              <a:rPr lang="nl-NL" dirty="0" err="1" smtClean="0"/>
              <a:t>grey</a:t>
            </a:r>
            <a:r>
              <a:rPr lang="nl-NL" dirty="0" smtClean="0"/>
              <a:t>)</a:t>
            </a:r>
            <a:endParaRPr lang="nl-NL" dirty="0"/>
          </a:p>
        </p:txBody>
      </p:sp>
      <p:sp>
        <p:nvSpPr>
          <p:cNvPr id="3" name="Content Placeholder 2"/>
          <p:cNvSpPr>
            <a:spLocks noGrp="1"/>
          </p:cNvSpPr>
          <p:nvPr>
            <p:ph idx="1"/>
          </p:nvPr>
        </p:nvSpPr>
        <p:spPr>
          <a:xfrm>
            <a:off x="6331200" y="1522799"/>
            <a:ext cx="5519973" cy="4536000"/>
          </a:xfrm>
        </p:spPr>
        <p:txBody>
          <a:bodyPr/>
          <a:lstStyle>
            <a:lvl1pPr rtl="0">
              <a:defRPr/>
            </a:lvl1pPr>
            <a:lvl2pPr rtl="0">
              <a:defRPr/>
            </a:lvl2pPr>
            <a:lvl3pPr rtl="0">
              <a:defRPr/>
            </a:lvl3pPr>
            <a:lvl4pPr rtl="0">
              <a:defRPr/>
            </a:lvl4pPr>
            <a:lvl5pPr rtl="0">
              <a:defRPr/>
            </a:lvl5pPr>
          </a:lstStyle>
          <a:p>
            <a:pPr lvl="0"/>
            <a:r>
              <a:rPr lang="nl-NL" dirty="0" err="1" smtClean="0"/>
              <a:t>Formatvorlagen</a:t>
            </a:r>
            <a:r>
              <a:rPr lang="nl-NL" dirty="0" smtClean="0"/>
              <a:t> des </a:t>
            </a:r>
            <a:r>
              <a:rPr lang="nl-NL" dirty="0" err="1" smtClean="0"/>
              <a:t>Textmasters</a:t>
            </a:r>
            <a:r>
              <a:rPr lang="nl-NL" dirty="0" smtClean="0"/>
              <a:t> </a:t>
            </a:r>
            <a:r>
              <a:rPr lang="nl-NL" dirty="0" err="1" smtClean="0"/>
              <a:t>bearbeiten</a:t>
            </a:r>
            <a:endParaRPr lang="nl-NL" dirty="0" smtClean="0"/>
          </a:p>
          <a:p>
            <a:pPr lvl="1"/>
            <a:r>
              <a:rPr lang="nl-NL" dirty="0" err="1" smtClean="0"/>
              <a:t>Zweite</a:t>
            </a:r>
            <a:r>
              <a:rPr lang="nl-NL" dirty="0" smtClean="0"/>
              <a:t> </a:t>
            </a:r>
            <a:r>
              <a:rPr lang="nl-NL" dirty="0" err="1" smtClean="0"/>
              <a:t>Ebene</a:t>
            </a:r>
            <a:endParaRPr lang="nl-NL" dirty="0" smtClean="0"/>
          </a:p>
          <a:p>
            <a:pPr lvl="2"/>
            <a:r>
              <a:rPr lang="nl-NL" dirty="0" err="1" smtClean="0"/>
              <a:t>Dritte</a:t>
            </a:r>
            <a:r>
              <a:rPr lang="nl-NL" dirty="0" smtClean="0"/>
              <a:t> </a:t>
            </a:r>
            <a:r>
              <a:rPr lang="nl-NL" dirty="0" err="1" smtClean="0"/>
              <a:t>Ebene</a:t>
            </a:r>
            <a:endParaRPr lang="nl-NL" dirty="0" smtClean="0"/>
          </a:p>
          <a:p>
            <a:pPr lvl="3"/>
            <a:r>
              <a:rPr lang="nl-NL" dirty="0" err="1" smtClean="0"/>
              <a:t>Vierte</a:t>
            </a:r>
            <a:r>
              <a:rPr lang="nl-NL" dirty="0" smtClean="0"/>
              <a:t> </a:t>
            </a:r>
            <a:r>
              <a:rPr lang="nl-NL" dirty="0" err="1" smtClean="0"/>
              <a:t>Ebene</a:t>
            </a:r>
            <a:endParaRPr lang="nl-NL" dirty="0" smtClean="0"/>
          </a:p>
          <a:p>
            <a:pPr lvl="4"/>
            <a:r>
              <a:rPr lang="nl-NL" dirty="0" err="1" smtClean="0"/>
              <a:t>Fünfte</a:t>
            </a:r>
            <a:r>
              <a:rPr lang="nl-NL" dirty="0" smtClean="0"/>
              <a:t> </a:t>
            </a:r>
            <a:r>
              <a:rPr lang="nl-NL" dirty="0" err="1" smtClean="0"/>
              <a:t>Ebene</a:t>
            </a:r>
            <a:endParaRPr lang="nl-NL" dirty="0"/>
          </a:p>
        </p:txBody>
      </p:sp>
      <p:sp>
        <p:nvSpPr>
          <p:cNvPr id="9" name="Text Placeholder 8"/>
          <p:cNvSpPr>
            <a:spLocks noGrp="1"/>
          </p:cNvSpPr>
          <p:nvPr>
            <p:ph type="body" sz="quarter" idx="11" hasCustomPrompt="1"/>
          </p:nvPr>
        </p:nvSpPr>
        <p:spPr>
          <a:xfrm>
            <a:off x="335999" y="6163200"/>
            <a:ext cx="10704000" cy="144000"/>
          </a:xfrm>
        </p:spPr>
        <p:txBody>
          <a:bodyPr anchor="b"/>
          <a:lstStyle>
            <a:lvl1pPr marL="0" indent="0" rtl="0">
              <a:lnSpc>
                <a:spcPct val="100000"/>
              </a:lnSpc>
              <a:spcBef>
                <a:spcPts val="0"/>
              </a:spcBef>
              <a:buNone/>
              <a:defRPr sz="800" baseline="0"/>
            </a:lvl1pPr>
          </a:lstStyle>
          <a:p>
            <a:pPr lvl="0"/>
            <a:r>
              <a:rPr lang="nl-NL" dirty="0" err="1" smtClean="0"/>
              <a:t>Placeholder</a:t>
            </a:r>
            <a:r>
              <a:rPr lang="nl-NL" dirty="0" smtClean="0"/>
              <a:t> </a:t>
            </a:r>
            <a:r>
              <a:rPr lang="nl-NL" dirty="0" err="1" smtClean="0"/>
              <a:t>for</a:t>
            </a:r>
            <a:r>
              <a:rPr lang="nl-NL" dirty="0" smtClean="0"/>
              <a:t> sources </a:t>
            </a:r>
            <a:r>
              <a:rPr lang="nl-NL" dirty="0" err="1" smtClean="0"/>
              <a:t>and</a:t>
            </a:r>
            <a:r>
              <a:rPr lang="nl-NL" dirty="0" smtClean="0"/>
              <a:t> </a:t>
            </a:r>
            <a:r>
              <a:rPr lang="nl-NL" dirty="0" err="1" smtClean="0"/>
              <a:t>footnote</a:t>
            </a:r>
            <a:r>
              <a:rPr lang="nl-NL" dirty="0" smtClean="0"/>
              <a:t>: </a:t>
            </a:r>
            <a:r>
              <a:rPr lang="nl-NL" dirty="0" err="1" smtClean="0"/>
              <a:t>footnotes</a:t>
            </a:r>
            <a:r>
              <a:rPr lang="nl-NL" dirty="0" smtClean="0"/>
              <a:t> are </a:t>
            </a:r>
            <a:r>
              <a:rPr lang="nl-NL" dirty="0" err="1" smtClean="0"/>
              <a:t>numbered</a:t>
            </a:r>
            <a:r>
              <a:rPr lang="nl-NL" dirty="0" smtClean="0"/>
              <a:t> (no *) </a:t>
            </a:r>
            <a:endParaRPr lang="nl-NL" dirty="0"/>
          </a:p>
        </p:txBody>
      </p:sp>
    </p:spTree>
    <p:extLst>
      <p:ext uri="{BB962C8B-B14F-4D97-AF65-F5344CB8AC3E}">
        <p14:creationId xmlns:p14="http://schemas.microsoft.com/office/powerpoint/2010/main" val="118986711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2_tk_headline">
    <p:spTree>
      <p:nvGrpSpPr>
        <p:cNvPr id="1" name=""/>
        <p:cNvGrpSpPr/>
        <p:nvPr/>
      </p:nvGrpSpPr>
      <p:grpSpPr>
        <a:xfrm>
          <a:off x="0" y="0"/>
          <a:ext cx="0" cy="0"/>
          <a:chOff x="0" y="0"/>
          <a:chExt cx="0" cy="0"/>
        </a:xfrm>
      </p:grpSpPr>
      <p:graphicFrame>
        <p:nvGraphicFramePr>
          <p:cNvPr id="3" name="Objekt 2" hidden="1"/>
          <p:cNvGraphicFramePr>
            <a:graphicFrameLocks noChangeAspect="1"/>
          </p:cNvGraphicFramePr>
          <p:nvPr>
            <p:custDataLst>
              <p:tags r:id="rId2"/>
            </p:custDataLst>
            <p:extLst>
              <p:ext uri="{D42A27DB-BD31-4B8C-83A1-F6EECF244321}">
                <p14:modId xmlns:p14="http://schemas.microsoft.com/office/powerpoint/2010/main" val="795043642"/>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12305" name="think-cell Folie" r:id="rId4" imgW="270" imgH="270" progId="TCLayout.ActiveDocument.1">
                  <p:embed/>
                </p:oleObj>
              </mc:Choice>
              <mc:Fallback>
                <p:oleObj name="think-cell Folie" r:id="rId4" imgW="270" imgH="270" progId="TCLayout.ActiveDocument.1">
                  <p:embed/>
                  <p:pic>
                    <p:nvPicPr>
                      <p:cNvPr id="3" name="Objekt 2" hidden="1"/>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2" name="Title 1"/>
          <p:cNvSpPr>
            <a:spLocks noGrp="1"/>
          </p:cNvSpPr>
          <p:nvPr>
            <p:ph type="title" hasCustomPrompt="1"/>
          </p:nvPr>
        </p:nvSpPr>
        <p:spPr/>
        <p:txBody>
          <a:bodyPr vert="horz"/>
          <a:lstStyle>
            <a:lvl1pPr rtl="0">
              <a:defRPr/>
            </a:lvl1pPr>
          </a:lstStyle>
          <a:p>
            <a:r>
              <a:rPr lang="nl-NL" dirty="0" smtClean="0"/>
              <a:t>Headline </a:t>
            </a:r>
            <a:r>
              <a:rPr lang="nl-NL" dirty="0" err="1" smtClean="0"/>
              <a:t>for</a:t>
            </a:r>
            <a:r>
              <a:rPr lang="nl-NL" dirty="0" smtClean="0"/>
              <a:t> max </a:t>
            </a:r>
            <a:r>
              <a:rPr lang="nl-NL" dirty="0" err="1" smtClean="0"/>
              <a:t>two</a:t>
            </a:r>
            <a:r>
              <a:rPr lang="nl-NL" dirty="0" smtClean="0"/>
              <a:t> </a:t>
            </a:r>
            <a:r>
              <a:rPr lang="nl-NL" dirty="0" err="1" smtClean="0"/>
              <a:t>lines</a:t>
            </a:r>
            <a:r>
              <a:rPr lang="nl-NL" dirty="0" smtClean="0"/>
              <a:t> tk Brand Blue (</a:t>
            </a:r>
            <a:r>
              <a:rPr lang="nl-NL" dirty="0" err="1" smtClean="0"/>
              <a:t>Subline</a:t>
            </a:r>
            <a:r>
              <a:rPr lang="nl-NL" dirty="0" smtClean="0"/>
              <a:t> </a:t>
            </a:r>
            <a:r>
              <a:rPr lang="nl-NL" dirty="0" err="1" smtClean="0"/>
              <a:t>one</a:t>
            </a:r>
            <a:r>
              <a:rPr lang="nl-NL" dirty="0" smtClean="0"/>
              <a:t> line </a:t>
            </a:r>
            <a:r>
              <a:rPr lang="nl-NL" dirty="0" err="1" smtClean="0"/>
              <a:t>only</a:t>
            </a:r>
            <a:r>
              <a:rPr lang="nl-NL" dirty="0" smtClean="0"/>
              <a:t> 18 </a:t>
            </a:r>
            <a:r>
              <a:rPr lang="nl-NL" dirty="0" err="1" smtClean="0"/>
              <a:t>pt</a:t>
            </a:r>
            <a:r>
              <a:rPr lang="nl-NL" dirty="0" smtClean="0"/>
              <a:t> </a:t>
            </a:r>
            <a:r>
              <a:rPr lang="nl-NL" dirty="0" err="1" smtClean="0"/>
              <a:t>grey</a:t>
            </a:r>
            <a:r>
              <a:rPr lang="nl-NL" dirty="0" smtClean="0"/>
              <a:t>)</a:t>
            </a:r>
            <a:endParaRPr lang="nl-NL" dirty="0"/>
          </a:p>
        </p:txBody>
      </p:sp>
      <p:sp>
        <p:nvSpPr>
          <p:cNvPr id="9" name="Text Placeholder 8"/>
          <p:cNvSpPr>
            <a:spLocks noGrp="1"/>
          </p:cNvSpPr>
          <p:nvPr>
            <p:ph type="body" sz="quarter" idx="11" hasCustomPrompt="1"/>
          </p:nvPr>
        </p:nvSpPr>
        <p:spPr>
          <a:xfrm>
            <a:off x="335999" y="6163200"/>
            <a:ext cx="10704000" cy="144000"/>
          </a:xfrm>
        </p:spPr>
        <p:txBody>
          <a:bodyPr anchor="b"/>
          <a:lstStyle>
            <a:lvl1pPr marL="0" indent="0" rtl="0">
              <a:lnSpc>
                <a:spcPct val="100000"/>
              </a:lnSpc>
              <a:spcBef>
                <a:spcPts val="0"/>
              </a:spcBef>
              <a:buNone/>
              <a:defRPr sz="800" baseline="0"/>
            </a:lvl1pPr>
          </a:lstStyle>
          <a:p>
            <a:pPr lvl="0"/>
            <a:r>
              <a:rPr lang="nl-NL" dirty="0" err="1" smtClean="0"/>
              <a:t>Placeholder</a:t>
            </a:r>
            <a:r>
              <a:rPr lang="nl-NL" dirty="0" smtClean="0"/>
              <a:t> </a:t>
            </a:r>
            <a:r>
              <a:rPr lang="nl-NL" dirty="0" err="1" smtClean="0"/>
              <a:t>for</a:t>
            </a:r>
            <a:r>
              <a:rPr lang="nl-NL" dirty="0" smtClean="0"/>
              <a:t> sources </a:t>
            </a:r>
            <a:r>
              <a:rPr lang="nl-NL" dirty="0" err="1" smtClean="0"/>
              <a:t>and</a:t>
            </a:r>
            <a:r>
              <a:rPr lang="nl-NL" dirty="0" smtClean="0"/>
              <a:t> </a:t>
            </a:r>
            <a:r>
              <a:rPr lang="nl-NL" dirty="0" err="1" smtClean="0"/>
              <a:t>footnote</a:t>
            </a:r>
            <a:r>
              <a:rPr lang="nl-NL" dirty="0" smtClean="0"/>
              <a:t>: </a:t>
            </a:r>
            <a:r>
              <a:rPr lang="nl-NL" dirty="0" err="1" smtClean="0"/>
              <a:t>footnotes</a:t>
            </a:r>
            <a:r>
              <a:rPr lang="nl-NL" dirty="0" smtClean="0"/>
              <a:t> are </a:t>
            </a:r>
            <a:r>
              <a:rPr lang="nl-NL" dirty="0" err="1" smtClean="0"/>
              <a:t>numbered</a:t>
            </a:r>
            <a:r>
              <a:rPr lang="nl-NL" dirty="0" smtClean="0"/>
              <a:t> (no *) </a:t>
            </a:r>
            <a:endParaRPr lang="nl-NL" dirty="0"/>
          </a:p>
        </p:txBody>
      </p:sp>
    </p:spTree>
    <p:extLst>
      <p:ext uri="{BB962C8B-B14F-4D97-AF65-F5344CB8AC3E}">
        <p14:creationId xmlns:p14="http://schemas.microsoft.com/office/powerpoint/2010/main" val="2792532299"/>
      </p:ext>
    </p:extLst>
  </p:cSld>
  <p:clrMapOvr>
    <a:masterClrMapping/>
  </p:clrMapOvr>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4_tk_headline">
    <p:spTree>
      <p:nvGrpSpPr>
        <p:cNvPr id="1" name=""/>
        <p:cNvGrpSpPr/>
        <p:nvPr/>
      </p:nvGrpSpPr>
      <p:grpSpPr>
        <a:xfrm>
          <a:off x="0" y="0"/>
          <a:ext cx="0" cy="0"/>
          <a:chOff x="0" y="0"/>
          <a:chExt cx="0" cy="0"/>
        </a:xfrm>
      </p:grpSpPr>
      <p:graphicFrame>
        <p:nvGraphicFramePr>
          <p:cNvPr id="3" name="Objekt 2" hidden="1"/>
          <p:cNvGraphicFramePr>
            <a:graphicFrameLocks noChangeAspect="1"/>
          </p:cNvGraphicFramePr>
          <p:nvPr>
            <p:custDataLst>
              <p:tags r:id="rId2"/>
            </p:custDataLst>
            <p:extLst>
              <p:ext uri="{D42A27DB-BD31-4B8C-83A1-F6EECF244321}">
                <p14:modId xmlns:p14="http://schemas.microsoft.com/office/powerpoint/2010/main" val="3080281579"/>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13332" name="think-cell Folie" r:id="rId5" imgW="270" imgH="270" progId="TCLayout.ActiveDocument.1">
                  <p:embed/>
                </p:oleObj>
              </mc:Choice>
              <mc:Fallback>
                <p:oleObj name="think-cell Folie" r:id="rId5" imgW="270" imgH="270" progId="TCLayout.ActiveDocument.1">
                  <p:embed/>
                  <p:pic>
                    <p:nvPicPr>
                      <p:cNvPr id="3" name="Objekt 2" hidden="1"/>
                      <p:cNvPicPr/>
                      <p:nvPr/>
                    </p:nvPicPr>
                    <p:blipFill>
                      <a:blip r:embed="rId6"/>
                      <a:stretch>
                        <a:fillRect/>
                      </a:stretch>
                    </p:blipFill>
                    <p:spPr>
                      <a:xfrm>
                        <a:off x="1588" y="1588"/>
                        <a:ext cx="1587" cy="1587"/>
                      </a:xfrm>
                      <a:prstGeom prst="rect">
                        <a:avLst/>
                      </a:prstGeom>
                    </p:spPr>
                  </p:pic>
                </p:oleObj>
              </mc:Fallback>
            </mc:AlternateContent>
          </a:graphicData>
        </a:graphic>
      </p:graphicFrame>
      <p:graphicFrame>
        <p:nvGraphicFramePr>
          <p:cNvPr id="4" name="Objekt 3" hidden="1"/>
          <p:cNvGraphicFramePr>
            <a:graphicFrameLocks noChangeAspect="1"/>
          </p:cNvGraphicFramePr>
          <p:nvPr userDrawn="1">
            <p:custDataLst>
              <p:tags r:id="rId3"/>
            </p:custDataLst>
            <p:extLst>
              <p:ext uri="{D42A27DB-BD31-4B8C-83A1-F6EECF244321}">
                <p14:modId xmlns:p14="http://schemas.microsoft.com/office/powerpoint/2010/main" val="4128058625"/>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13333" name="think-cell Folie" r:id="rId7" imgW="270" imgH="270" progId="TCLayout.ActiveDocument.1">
                  <p:embed/>
                </p:oleObj>
              </mc:Choice>
              <mc:Fallback>
                <p:oleObj name="think-cell Folie" r:id="rId7" imgW="270" imgH="270" progId="TCLayout.ActiveDocument.1">
                  <p:embed/>
                  <p:pic>
                    <p:nvPicPr>
                      <p:cNvPr id="3" name="Objekt 2" hidden="1"/>
                      <p:cNvPicPr/>
                      <p:nvPr/>
                    </p:nvPicPr>
                    <p:blipFill>
                      <a:blip r:embed="rId6"/>
                      <a:stretch>
                        <a:fillRect/>
                      </a:stretch>
                    </p:blipFill>
                    <p:spPr>
                      <a:xfrm>
                        <a:off x="1588" y="1588"/>
                        <a:ext cx="1587" cy="1587"/>
                      </a:xfrm>
                      <a:prstGeom prst="rect">
                        <a:avLst/>
                      </a:prstGeom>
                    </p:spPr>
                  </p:pic>
                </p:oleObj>
              </mc:Fallback>
            </mc:AlternateContent>
          </a:graphicData>
        </a:graphic>
      </p:graphicFrame>
    </p:spTree>
    <p:extLst>
      <p:ext uri="{BB962C8B-B14F-4D97-AF65-F5344CB8AC3E}">
        <p14:creationId xmlns:p14="http://schemas.microsoft.com/office/powerpoint/2010/main" val="33026296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p:cSld name="tk_title blue">
    <p:spTree>
      <p:nvGrpSpPr>
        <p:cNvPr id="1" name=""/>
        <p:cNvGrpSpPr/>
        <p:nvPr/>
      </p:nvGrpSpPr>
      <p:grpSpPr>
        <a:xfrm>
          <a:off x="0" y="0"/>
          <a:ext cx="0" cy="0"/>
          <a:chOff x="0" y="0"/>
          <a:chExt cx="0" cy="0"/>
        </a:xfrm>
      </p:grpSpPr>
      <p:graphicFrame>
        <p:nvGraphicFramePr>
          <p:cNvPr id="8" name="Object 7" hidden="1"/>
          <p:cNvGraphicFramePr>
            <a:graphicFrameLocks noChangeAspect="1"/>
          </p:cNvGraphicFramePr>
          <p:nvPr>
            <p:custDataLst>
              <p:tags r:id="rId2"/>
            </p:custDataLst>
            <p:extLst>
              <p:ext uri="{D42A27DB-BD31-4B8C-83A1-F6EECF244321}">
                <p14:modId xmlns:p14="http://schemas.microsoft.com/office/powerpoint/2010/main" val="3652556071"/>
              </p:ext>
            </p:extLst>
          </p:nvPr>
        </p:nvGraphicFramePr>
        <p:xfrm>
          <a:off x="2118" y="1589"/>
          <a:ext cx="2116" cy="1587"/>
        </p:xfrm>
        <a:graphic>
          <a:graphicData uri="http://schemas.openxmlformats.org/presentationml/2006/ole">
            <mc:AlternateContent xmlns:mc="http://schemas.openxmlformats.org/markup-compatibility/2006">
              <mc:Choice xmlns:v="urn:schemas-microsoft-com:vml" Requires="v">
                <p:oleObj spid="_x0000_s15377" name="think-cell Folie" r:id="rId4" imgW="270" imgH="270" progId="TCLayout.ActiveDocument.1">
                  <p:embed/>
                </p:oleObj>
              </mc:Choice>
              <mc:Fallback>
                <p:oleObj name="think-cell Folie" r:id="rId4" imgW="270" imgH="270" progId="TCLayout.ActiveDocument.1">
                  <p:embed/>
                  <p:pic>
                    <p:nvPicPr>
                      <p:cNvPr id="8" name="Object 7" hidden="1"/>
                      <p:cNvPicPr/>
                      <p:nvPr/>
                    </p:nvPicPr>
                    <p:blipFill>
                      <a:blip r:embed="rId5"/>
                      <a:stretch>
                        <a:fillRect/>
                      </a:stretch>
                    </p:blipFill>
                    <p:spPr>
                      <a:xfrm>
                        <a:off x="2118" y="1589"/>
                        <a:ext cx="2116" cy="1587"/>
                      </a:xfrm>
                      <a:prstGeom prst="rect">
                        <a:avLst/>
                      </a:prstGeom>
                    </p:spPr>
                  </p:pic>
                </p:oleObj>
              </mc:Fallback>
            </mc:AlternateContent>
          </a:graphicData>
        </a:graphic>
      </p:graphicFrame>
      <p:pic>
        <p:nvPicPr>
          <p:cNvPr id="5" name="Picture 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0" y="248"/>
            <a:ext cx="12192886" cy="6858000"/>
          </a:xfrm>
          <a:prstGeom prst="rect">
            <a:avLst/>
          </a:prstGeom>
        </p:spPr>
      </p:pic>
      <p:sp>
        <p:nvSpPr>
          <p:cNvPr id="2" name="Title 1"/>
          <p:cNvSpPr>
            <a:spLocks noGrp="1"/>
          </p:cNvSpPr>
          <p:nvPr>
            <p:ph type="ctrTitle" hasCustomPrompt="1"/>
          </p:nvPr>
        </p:nvSpPr>
        <p:spPr bwMode="gray">
          <a:xfrm>
            <a:off x="672000" y="810000"/>
            <a:ext cx="8932800" cy="1107996"/>
          </a:xfrm>
          <a:noFill/>
        </p:spPr>
        <p:txBody>
          <a:bodyPr vert="horz" anchor="t" anchorCtr="0"/>
          <a:lstStyle>
            <a:lvl1pPr rtl="0">
              <a:defRPr sz="3600">
                <a:solidFill>
                  <a:schemeClr val="bg1"/>
                </a:solidFill>
                <a:latin typeface="+mn-lt"/>
              </a:defRPr>
            </a:lvl1pPr>
          </a:lstStyle>
          <a:p>
            <a:r>
              <a:rPr lang="nl-NL" dirty="0" smtClean="0"/>
              <a:t>Concise </a:t>
            </a:r>
            <a:r>
              <a:rPr lang="nl-NL" dirty="0" err="1" smtClean="0"/>
              <a:t>title</a:t>
            </a:r>
            <a:r>
              <a:rPr lang="nl-NL" dirty="0" smtClean="0"/>
              <a:t> </a:t>
            </a:r>
            <a:br>
              <a:rPr lang="nl-NL" dirty="0" smtClean="0"/>
            </a:br>
            <a:r>
              <a:rPr lang="nl-NL" dirty="0" err="1" smtClean="0"/>
              <a:t>for</a:t>
            </a:r>
            <a:r>
              <a:rPr lang="nl-NL" dirty="0" smtClean="0"/>
              <a:t> </a:t>
            </a:r>
            <a:r>
              <a:rPr lang="nl-NL" dirty="0" err="1" smtClean="0"/>
              <a:t>presentation</a:t>
            </a:r>
            <a:endParaRPr lang="nl-NL" dirty="0"/>
          </a:p>
        </p:txBody>
      </p:sp>
      <p:sp>
        <p:nvSpPr>
          <p:cNvPr id="3" name="Subtitle 2"/>
          <p:cNvSpPr>
            <a:spLocks noGrp="1"/>
          </p:cNvSpPr>
          <p:nvPr>
            <p:ph type="subTitle" idx="1" hasCustomPrompt="1"/>
          </p:nvPr>
        </p:nvSpPr>
        <p:spPr bwMode="gray">
          <a:xfrm>
            <a:off x="672000" y="1990801"/>
            <a:ext cx="8932800" cy="276999"/>
          </a:xfrm>
          <a:noFill/>
        </p:spPr>
        <p:txBody>
          <a:bodyPr wrap="square">
            <a:spAutoFit/>
          </a:bodyPr>
          <a:lstStyle>
            <a:lvl1pPr marL="0" indent="0" algn="l" rtl="0">
              <a:spcBef>
                <a:spcPts val="0"/>
              </a:spcBef>
              <a:buNone/>
              <a:defRPr sz="1800">
                <a:solidFill>
                  <a:schemeClr val="bg1"/>
                </a:solidFill>
                <a:latin typeface="+mn-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dirty="0" err="1" smtClean="0"/>
              <a:t>Additional</a:t>
            </a:r>
            <a:r>
              <a:rPr lang="nl-NL" dirty="0" smtClean="0"/>
              <a:t> </a:t>
            </a:r>
            <a:r>
              <a:rPr lang="nl-NL" dirty="0" err="1" smtClean="0"/>
              <a:t>subline</a:t>
            </a:r>
            <a:endParaRPr lang="nl-NL" dirty="0"/>
          </a:p>
        </p:txBody>
      </p:sp>
      <p:sp>
        <p:nvSpPr>
          <p:cNvPr id="10" name="Text Placeholder 9"/>
          <p:cNvSpPr>
            <a:spLocks noGrp="1"/>
          </p:cNvSpPr>
          <p:nvPr>
            <p:ph type="body" sz="quarter" idx="10" hasCustomPrompt="1"/>
          </p:nvPr>
        </p:nvSpPr>
        <p:spPr bwMode="gray">
          <a:xfrm>
            <a:off x="672000" y="2710801"/>
            <a:ext cx="8932800" cy="430887"/>
          </a:xfrm>
          <a:noFill/>
        </p:spPr>
        <p:txBody>
          <a:bodyPr>
            <a:spAutoFit/>
          </a:bodyPr>
          <a:lstStyle>
            <a:lvl1pPr marL="0" indent="0" rtl="0">
              <a:spcBef>
                <a:spcPts val="0"/>
              </a:spcBef>
              <a:spcAft>
                <a:spcPts val="0"/>
              </a:spcAft>
              <a:buNone/>
              <a:defRPr sz="1400" baseline="0">
                <a:solidFill>
                  <a:schemeClr val="bg1"/>
                </a:solidFill>
              </a:defRPr>
            </a:lvl1pPr>
            <a:lvl2pPr marL="180000" indent="0">
              <a:buNone/>
              <a:defRPr sz="1400">
                <a:solidFill>
                  <a:schemeClr val="bg1"/>
                </a:solidFill>
              </a:defRPr>
            </a:lvl2pPr>
            <a:lvl3pPr marL="360000" indent="0">
              <a:buNone/>
              <a:defRPr sz="1400">
                <a:solidFill>
                  <a:schemeClr val="bg1"/>
                </a:solidFill>
              </a:defRPr>
            </a:lvl3pPr>
            <a:lvl4pPr marL="540000" indent="0">
              <a:buNone/>
              <a:defRPr sz="1400">
                <a:solidFill>
                  <a:schemeClr val="bg1"/>
                </a:solidFill>
              </a:defRPr>
            </a:lvl4pPr>
            <a:lvl5pPr marL="720000" indent="0">
              <a:buNone/>
              <a:defRPr sz="1400">
                <a:solidFill>
                  <a:schemeClr val="bg1"/>
                </a:solidFill>
              </a:defRPr>
            </a:lvl5pPr>
          </a:lstStyle>
          <a:p>
            <a:pPr lvl="0"/>
            <a:r>
              <a:rPr lang="nl-NL" dirty="0" smtClean="0"/>
              <a:t>Date  |  Name of speaker</a:t>
            </a:r>
            <a:br>
              <a:rPr lang="nl-NL" dirty="0" smtClean="0"/>
            </a:br>
            <a:r>
              <a:rPr lang="nl-NL" dirty="0" err="1" smtClean="0"/>
              <a:t>Sender</a:t>
            </a:r>
            <a:r>
              <a:rPr lang="nl-NL" dirty="0" smtClean="0"/>
              <a:t>: </a:t>
            </a:r>
            <a:r>
              <a:rPr lang="nl-NL" dirty="0" err="1" smtClean="0"/>
              <a:t>thyssenkrupp</a:t>
            </a:r>
            <a:r>
              <a:rPr lang="nl-NL" dirty="0" smtClean="0"/>
              <a:t> + BA (</a:t>
            </a:r>
            <a:r>
              <a:rPr lang="nl-NL" dirty="0" err="1" smtClean="0"/>
              <a:t>optional</a:t>
            </a:r>
            <a:r>
              <a:rPr lang="nl-NL" dirty="0" smtClean="0"/>
              <a:t> </a:t>
            </a:r>
            <a:r>
              <a:rPr lang="nl-NL" dirty="0" err="1" smtClean="0"/>
              <a:t>additional</a:t>
            </a:r>
            <a:r>
              <a:rPr lang="nl-NL" dirty="0" smtClean="0"/>
              <a:t> management </a:t>
            </a:r>
            <a:r>
              <a:rPr lang="nl-NL" dirty="0" err="1" smtClean="0"/>
              <a:t>structure</a:t>
            </a:r>
            <a:r>
              <a:rPr lang="nl-NL" dirty="0" smtClean="0"/>
              <a:t>/</a:t>
            </a:r>
            <a:r>
              <a:rPr lang="nl-NL" dirty="0" err="1" smtClean="0"/>
              <a:t>not</a:t>
            </a:r>
            <a:r>
              <a:rPr lang="nl-NL" dirty="0" smtClean="0"/>
              <a:t> </a:t>
            </a:r>
            <a:r>
              <a:rPr lang="nl-NL" dirty="0" err="1" smtClean="0"/>
              <a:t>legal</a:t>
            </a:r>
            <a:r>
              <a:rPr lang="nl-NL" dirty="0" smtClean="0"/>
              <a:t> </a:t>
            </a:r>
            <a:r>
              <a:rPr lang="nl-NL" dirty="0" err="1" smtClean="0"/>
              <a:t>entity</a:t>
            </a:r>
            <a:r>
              <a:rPr lang="nl-NL" dirty="0" smtClean="0"/>
              <a:t>)</a:t>
            </a:r>
            <a:endParaRPr lang="nl-NL" dirty="0"/>
          </a:p>
        </p:txBody>
      </p:sp>
      <p:pic>
        <p:nvPicPr>
          <p:cNvPr id="7" name="Bild 14"/>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72000" y="3602645"/>
            <a:ext cx="1860100" cy="486000"/>
          </a:xfrm>
          <a:prstGeom prst="rect">
            <a:avLst/>
          </a:prstGeom>
        </p:spPr>
      </p:pic>
      <p:pic>
        <p:nvPicPr>
          <p:cNvPr id="11" name="Picture 4"/>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0" y="248"/>
            <a:ext cx="12192886" cy="6858000"/>
          </a:xfrm>
          <a:prstGeom prst="rect">
            <a:avLst/>
          </a:prstGeom>
        </p:spPr>
      </p:pic>
      <p:pic>
        <p:nvPicPr>
          <p:cNvPr id="12" name="Bild 14"/>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672000" y="3602645"/>
            <a:ext cx="1860100" cy="486000"/>
          </a:xfrm>
          <a:prstGeom prst="rect">
            <a:avLst/>
          </a:prstGeom>
        </p:spPr>
      </p:pic>
    </p:spTree>
    <p:extLst>
      <p:ext uri="{BB962C8B-B14F-4D97-AF65-F5344CB8AC3E}">
        <p14:creationId xmlns:p14="http://schemas.microsoft.com/office/powerpoint/2010/main" val="47129695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p:cSld name="tk_title white">
    <p:spTree>
      <p:nvGrpSpPr>
        <p:cNvPr id="1" name=""/>
        <p:cNvGrpSpPr/>
        <p:nvPr/>
      </p:nvGrpSpPr>
      <p:grpSpPr>
        <a:xfrm>
          <a:off x="0" y="0"/>
          <a:ext cx="0" cy="0"/>
          <a:chOff x="0" y="0"/>
          <a:chExt cx="0" cy="0"/>
        </a:xfrm>
      </p:grpSpPr>
      <p:graphicFrame>
        <p:nvGraphicFramePr>
          <p:cNvPr id="8" name="Object 7" hidden="1"/>
          <p:cNvGraphicFramePr>
            <a:graphicFrameLocks noChangeAspect="1"/>
          </p:cNvGraphicFramePr>
          <p:nvPr>
            <p:custDataLst>
              <p:tags r:id="rId2"/>
            </p:custDataLst>
            <p:extLst>
              <p:ext uri="{D42A27DB-BD31-4B8C-83A1-F6EECF244321}">
                <p14:modId xmlns:p14="http://schemas.microsoft.com/office/powerpoint/2010/main" val="2761234812"/>
              </p:ext>
            </p:extLst>
          </p:nvPr>
        </p:nvGraphicFramePr>
        <p:xfrm>
          <a:off x="2118" y="1589"/>
          <a:ext cx="2116" cy="1587"/>
        </p:xfrm>
        <a:graphic>
          <a:graphicData uri="http://schemas.openxmlformats.org/presentationml/2006/ole">
            <mc:AlternateContent xmlns:mc="http://schemas.openxmlformats.org/markup-compatibility/2006">
              <mc:Choice xmlns:v="urn:schemas-microsoft-com:vml" Requires="v">
                <p:oleObj spid="_x0000_s16401" name="think-cell Folie" r:id="rId4" imgW="270" imgH="270" progId="TCLayout.ActiveDocument.1">
                  <p:embed/>
                </p:oleObj>
              </mc:Choice>
              <mc:Fallback>
                <p:oleObj name="think-cell Folie" r:id="rId4" imgW="270" imgH="270" progId="TCLayout.ActiveDocument.1">
                  <p:embed/>
                  <p:pic>
                    <p:nvPicPr>
                      <p:cNvPr id="8" name="Object 7" hidden="1"/>
                      <p:cNvPicPr/>
                      <p:nvPr/>
                    </p:nvPicPr>
                    <p:blipFill>
                      <a:blip r:embed="rId5"/>
                      <a:stretch>
                        <a:fillRect/>
                      </a:stretch>
                    </p:blipFill>
                    <p:spPr>
                      <a:xfrm>
                        <a:off x="2118" y="1589"/>
                        <a:ext cx="2116" cy="1587"/>
                      </a:xfrm>
                      <a:prstGeom prst="rect">
                        <a:avLst/>
                      </a:prstGeom>
                    </p:spPr>
                  </p:pic>
                </p:oleObj>
              </mc:Fallback>
            </mc:AlternateContent>
          </a:graphicData>
        </a:graphic>
      </p:graphicFrame>
      <p:pic>
        <p:nvPicPr>
          <p:cNvPr id="5" name="Picture 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0" y="248"/>
            <a:ext cx="12192886" cy="6858000"/>
          </a:xfrm>
          <a:prstGeom prst="rect">
            <a:avLst/>
          </a:prstGeom>
        </p:spPr>
      </p:pic>
      <p:sp>
        <p:nvSpPr>
          <p:cNvPr id="2" name="Title 1"/>
          <p:cNvSpPr>
            <a:spLocks noGrp="1"/>
          </p:cNvSpPr>
          <p:nvPr>
            <p:ph type="ctrTitle" hasCustomPrompt="1"/>
          </p:nvPr>
        </p:nvSpPr>
        <p:spPr bwMode="gray">
          <a:xfrm>
            <a:off x="672000" y="810000"/>
            <a:ext cx="8932800" cy="1107996"/>
          </a:xfrm>
          <a:noFill/>
        </p:spPr>
        <p:txBody>
          <a:bodyPr vert="horz" anchor="t" anchorCtr="0"/>
          <a:lstStyle>
            <a:lvl1pPr rtl="0">
              <a:defRPr sz="3600">
                <a:solidFill>
                  <a:schemeClr val="accent5"/>
                </a:solidFill>
                <a:latin typeface="+mn-lt"/>
              </a:defRPr>
            </a:lvl1pPr>
          </a:lstStyle>
          <a:p>
            <a:r>
              <a:rPr lang="nl-NL" dirty="0" smtClean="0"/>
              <a:t>Concise </a:t>
            </a:r>
            <a:r>
              <a:rPr lang="nl-NL" dirty="0" err="1" smtClean="0"/>
              <a:t>title</a:t>
            </a:r>
            <a:r>
              <a:rPr lang="nl-NL" dirty="0" smtClean="0"/>
              <a:t> </a:t>
            </a:r>
            <a:br>
              <a:rPr lang="nl-NL" dirty="0" smtClean="0"/>
            </a:br>
            <a:r>
              <a:rPr lang="nl-NL" dirty="0" err="1" smtClean="0"/>
              <a:t>for</a:t>
            </a:r>
            <a:r>
              <a:rPr lang="nl-NL" dirty="0" smtClean="0"/>
              <a:t> </a:t>
            </a:r>
            <a:r>
              <a:rPr lang="nl-NL" dirty="0" err="1" smtClean="0"/>
              <a:t>presentation</a:t>
            </a:r>
            <a:endParaRPr lang="nl-NL" dirty="0"/>
          </a:p>
        </p:txBody>
      </p:sp>
      <p:sp>
        <p:nvSpPr>
          <p:cNvPr id="3" name="Subtitle 2"/>
          <p:cNvSpPr>
            <a:spLocks noGrp="1"/>
          </p:cNvSpPr>
          <p:nvPr>
            <p:ph type="subTitle" idx="1" hasCustomPrompt="1"/>
          </p:nvPr>
        </p:nvSpPr>
        <p:spPr bwMode="gray">
          <a:xfrm>
            <a:off x="672000" y="1990801"/>
            <a:ext cx="8932800" cy="276999"/>
          </a:xfrm>
          <a:noFill/>
        </p:spPr>
        <p:txBody>
          <a:bodyPr>
            <a:spAutoFit/>
          </a:bodyPr>
          <a:lstStyle>
            <a:lvl1pPr marL="0" indent="0" algn="l" rtl="0">
              <a:spcBef>
                <a:spcPts val="0"/>
              </a:spcBef>
              <a:buNone/>
              <a:defRPr sz="1800">
                <a:solidFill>
                  <a:schemeClr val="accent5"/>
                </a:solidFill>
                <a:latin typeface="+mn-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dirty="0" err="1" smtClean="0"/>
              <a:t>Additional</a:t>
            </a:r>
            <a:r>
              <a:rPr lang="nl-NL" dirty="0" smtClean="0"/>
              <a:t> </a:t>
            </a:r>
            <a:r>
              <a:rPr lang="nl-NL" dirty="0" err="1" smtClean="0"/>
              <a:t>subline</a:t>
            </a:r>
            <a:endParaRPr lang="nl-NL" dirty="0"/>
          </a:p>
        </p:txBody>
      </p:sp>
      <p:sp>
        <p:nvSpPr>
          <p:cNvPr id="10" name="Text Placeholder 9"/>
          <p:cNvSpPr>
            <a:spLocks noGrp="1"/>
          </p:cNvSpPr>
          <p:nvPr>
            <p:ph type="body" sz="quarter" idx="10" hasCustomPrompt="1"/>
          </p:nvPr>
        </p:nvSpPr>
        <p:spPr bwMode="gray">
          <a:xfrm>
            <a:off x="672000" y="2710801"/>
            <a:ext cx="8932800" cy="430887"/>
          </a:xfrm>
          <a:noFill/>
        </p:spPr>
        <p:txBody>
          <a:bodyPr>
            <a:spAutoFit/>
          </a:bodyPr>
          <a:lstStyle>
            <a:lvl1pPr marL="0" indent="0" rtl="0">
              <a:spcBef>
                <a:spcPts val="0"/>
              </a:spcBef>
              <a:spcAft>
                <a:spcPts val="0"/>
              </a:spcAft>
              <a:buNone/>
              <a:defRPr sz="1400" baseline="0">
                <a:solidFill>
                  <a:schemeClr val="accent5"/>
                </a:solidFill>
              </a:defRPr>
            </a:lvl1pPr>
            <a:lvl2pPr marL="180000" indent="0">
              <a:buNone/>
              <a:defRPr sz="1400">
                <a:solidFill>
                  <a:schemeClr val="bg1"/>
                </a:solidFill>
              </a:defRPr>
            </a:lvl2pPr>
            <a:lvl3pPr marL="360000" indent="0">
              <a:buNone/>
              <a:defRPr sz="1400">
                <a:solidFill>
                  <a:schemeClr val="bg1"/>
                </a:solidFill>
              </a:defRPr>
            </a:lvl3pPr>
            <a:lvl4pPr marL="540000" indent="0">
              <a:buNone/>
              <a:defRPr sz="1400">
                <a:solidFill>
                  <a:schemeClr val="bg1"/>
                </a:solidFill>
              </a:defRPr>
            </a:lvl4pPr>
            <a:lvl5pPr marL="720000" indent="0">
              <a:buNone/>
              <a:defRPr sz="1400">
                <a:solidFill>
                  <a:schemeClr val="bg1"/>
                </a:solidFill>
              </a:defRPr>
            </a:lvl5pPr>
          </a:lstStyle>
          <a:p>
            <a:pPr lvl="0"/>
            <a:r>
              <a:rPr lang="nl-NL" dirty="0" smtClean="0"/>
              <a:t>Date  |  Name of speaker</a:t>
            </a:r>
            <a:br>
              <a:rPr lang="nl-NL" dirty="0" smtClean="0"/>
            </a:br>
            <a:r>
              <a:rPr lang="nl-NL" dirty="0" err="1" smtClean="0"/>
              <a:t>Sender</a:t>
            </a:r>
            <a:r>
              <a:rPr lang="nl-NL" dirty="0" smtClean="0"/>
              <a:t>: </a:t>
            </a:r>
            <a:r>
              <a:rPr lang="nl-NL" dirty="0" err="1" smtClean="0"/>
              <a:t>thyssenkrupp</a:t>
            </a:r>
            <a:r>
              <a:rPr lang="nl-NL" dirty="0" smtClean="0"/>
              <a:t> + BA (</a:t>
            </a:r>
            <a:r>
              <a:rPr lang="nl-NL" dirty="0" err="1" smtClean="0"/>
              <a:t>optional</a:t>
            </a:r>
            <a:r>
              <a:rPr lang="nl-NL" dirty="0" smtClean="0"/>
              <a:t> </a:t>
            </a:r>
            <a:r>
              <a:rPr lang="nl-NL" dirty="0" err="1" smtClean="0"/>
              <a:t>additional</a:t>
            </a:r>
            <a:r>
              <a:rPr lang="nl-NL" dirty="0" smtClean="0"/>
              <a:t> management </a:t>
            </a:r>
            <a:r>
              <a:rPr lang="nl-NL" dirty="0" err="1" smtClean="0"/>
              <a:t>structure</a:t>
            </a:r>
            <a:r>
              <a:rPr lang="nl-NL" dirty="0" smtClean="0"/>
              <a:t>/</a:t>
            </a:r>
            <a:r>
              <a:rPr lang="nl-NL" dirty="0" err="1" smtClean="0"/>
              <a:t>not</a:t>
            </a:r>
            <a:r>
              <a:rPr lang="nl-NL" dirty="0" smtClean="0"/>
              <a:t> </a:t>
            </a:r>
            <a:r>
              <a:rPr lang="nl-NL" dirty="0" err="1" smtClean="0"/>
              <a:t>legal</a:t>
            </a:r>
            <a:r>
              <a:rPr lang="nl-NL" dirty="0" smtClean="0"/>
              <a:t> </a:t>
            </a:r>
            <a:r>
              <a:rPr lang="nl-NL" dirty="0" err="1" smtClean="0"/>
              <a:t>entity</a:t>
            </a:r>
            <a:r>
              <a:rPr lang="nl-NL" dirty="0" smtClean="0"/>
              <a:t>)</a:t>
            </a:r>
            <a:endParaRPr lang="nl-NL" dirty="0"/>
          </a:p>
        </p:txBody>
      </p:sp>
      <p:pic>
        <p:nvPicPr>
          <p:cNvPr id="9" name="Grafik 8"/>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74211" y="3584688"/>
            <a:ext cx="1860093" cy="486000"/>
          </a:xfrm>
          <a:prstGeom prst="rect">
            <a:avLst/>
          </a:prstGeom>
        </p:spPr>
      </p:pic>
      <p:pic>
        <p:nvPicPr>
          <p:cNvPr id="12" name="Picture 4"/>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0" y="248"/>
            <a:ext cx="12192886" cy="6858000"/>
          </a:xfrm>
          <a:prstGeom prst="rect">
            <a:avLst/>
          </a:prstGeom>
        </p:spPr>
      </p:pic>
      <p:pic>
        <p:nvPicPr>
          <p:cNvPr id="13" name="Grafik 12"/>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674211" y="3584688"/>
            <a:ext cx="1860093" cy="486000"/>
          </a:xfrm>
          <a:prstGeom prst="rect">
            <a:avLst/>
          </a:prstGeom>
        </p:spPr>
      </p:pic>
    </p:spTree>
    <p:extLst>
      <p:ext uri="{BB962C8B-B14F-4D97-AF65-F5344CB8AC3E}">
        <p14:creationId xmlns:p14="http://schemas.microsoft.com/office/powerpoint/2010/main" val="355793412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Benutzerdefiniertes Layout">
    <p:spTree>
      <p:nvGrpSpPr>
        <p:cNvPr id="1" name=""/>
        <p:cNvGrpSpPr/>
        <p:nvPr/>
      </p:nvGrpSpPr>
      <p:grpSpPr>
        <a:xfrm>
          <a:off x="0" y="0"/>
          <a:ext cx="0" cy="0"/>
          <a:chOff x="0" y="0"/>
          <a:chExt cx="0" cy="0"/>
        </a:xfrm>
      </p:grpSpPr>
      <p:graphicFrame>
        <p:nvGraphicFramePr>
          <p:cNvPr id="4" name="Objekt 3" hidden="1"/>
          <p:cNvGraphicFramePr>
            <a:graphicFrameLocks noChangeAspect="1"/>
          </p:cNvGraphicFramePr>
          <p:nvPr userDrawn="1">
            <p:custDataLst>
              <p:tags r:id="rId2"/>
            </p:custDataLst>
            <p:extLst>
              <p:ext uri="{D42A27DB-BD31-4B8C-83A1-F6EECF244321}">
                <p14:modId xmlns:p14="http://schemas.microsoft.com/office/powerpoint/2010/main" val="139346914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32773" name="think-cell Folie" r:id="rId4" imgW="351" imgH="351" progId="TCLayout.ActiveDocument.1">
                  <p:embed/>
                </p:oleObj>
              </mc:Choice>
              <mc:Fallback>
                <p:oleObj name="think-cell Folie" r:id="rId4" imgW="351" imgH="351" progId="TCLayout.ActiveDocument.1">
                  <p:embed/>
                  <p:pic>
                    <p:nvPicPr>
                      <p:cNvPr id="0" name=""/>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Titel 1"/>
          <p:cNvSpPr>
            <a:spLocks noGrp="1"/>
          </p:cNvSpPr>
          <p:nvPr>
            <p:ph type="title"/>
          </p:nvPr>
        </p:nvSpPr>
        <p:spPr/>
        <p:txBody>
          <a:bodyPr vert="horz"/>
          <a:lstStyle>
            <a:lvl1pPr rtl="0">
              <a:defRPr/>
            </a:lvl1pPr>
          </a:lstStyle>
          <a:p>
            <a:r>
              <a:rPr lang="nl-NL" dirty="0" smtClean="0"/>
              <a:t>Titelmasterformat </a:t>
            </a:r>
            <a:r>
              <a:rPr lang="nl-NL" dirty="0" err="1" smtClean="0"/>
              <a:t>durch</a:t>
            </a:r>
            <a:r>
              <a:rPr lang="nl-NL" dirty="0" smtClean="0"/>
              <a:t> </a:t>
            </a:r>
            <a:r>
              <a:rPr lang="nl-NL" dirty="0" err="1" smtClean="0"/>
              <a:t>Klicken</a:t>
            </a:r>
            <a:r>
              <a:rPr lang="nl-NL" dirty="0" smtClean="0"/>
              <a:t> </a:t>
            </a:r>
            <a:r>
              <a:rPr lang="nl-NL" dirty="0" err="1" smtClean="0"/>
              <a:t>bearbeiten</a:t>
            </a:r>
            <a:endParaRPr lang="nl-NL" dirty="0"/>
          </a:p>
        </p:txBody>
      </p:sp>
    </p:spTree>
    <p:extLst>
      <p:ext uri="{BB962C8B-B14F-4D97-AF65-F5344CB8AC3E}">
        <p14:creationId xmlns:p14="http://schemas.microsoft.com/office/powerpoint/2010/main" val="1034108925"/>
      </p:ext>
    </p:extLst>
  </p:cSld>
  <p:clrMapOvr>
    <a:masterClrMapping/>
  </p:clrMapOvr>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tk_headline + text">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p:custDataLst>
              <p:tags r:id="rId2"/>
            </p:custDataLst>
            <p:extLst>
              <p:ext uri="{D42A27DB-BD31-4B8C-83A1-F6EECF244321}">
                <p14:modId xmlns:p14="http://schemas.microsoft.com/office/powerpoint/2010/main" val="114821145"/>
              </p:ext>
            </p:extLst>
          </p:nvPr>
        </p:nvGraphicFramePr>
        <p:xfrm>
          <a:off x="2118" y="1589"/>
          <a:ext cx="2116" cy="1587"/>
        </p:xfrm>
        <a:graphic>
          <a:graphicData uri="http://schemas.openxmlformats.org/presentationml/2006/ole">
            <mc:AlternateContent xmlns:mc="http://schemas.openxmlformats.org/markup-compatibility/2006">
              <mc:Choice xmlns:v="urn:schemas-microsoft-com:vml" Requires="v">
                <p:oleObj spid="_x0000_s17425" name="think-cell Folie" r:id="rId4" imgW="270" imgH="270" progId="TCLayout.ActiveDocument.1">
                  <p:embed/>
                </p:oleObj>
              </mc:Choice>
              <mc:Fallback>
                <p:oleObj name="think-cell Folie" r:id="rId4" imgW="270" imgH="270" progId="TCLayout.ActiveDocument.1">
                  <p:embed/>
                  <p:pic>
                    <p:nvPicPr>
                      <p:cNvPr id="4" name="Object 3" hidden="1"/>
                      <p:cNvPicPr/>
                      <p:nvPr/>
                    </p:nvPicPr>
                    <p:blipFill>
                      <a:blip r:embed="rId5"/>
                      <a:stretch>
                        <a:fillRect/>
                      </a:stretch>
                    </p:blipFill>
                    <p:spPr>
                      <a:xfrm>
                        <a:off x="2118" y="1589"/>
                        <a:ext cx="2116" cy="1587"/>
                      </a:xfrm>
                      <a:prstGeom prst="rect">
                        <a:avLst/>
                      </a:prstGeom>
                    </p:spPr>
                  </p:pic>
                </p:oleObj>
              </mc:Fallback>
            </mc:AlternateContent>
          </a:graphicData>
        </a:graphic>
      </p:graphicFrame>
      <p:sp>
        <p:nvSpPr>
          <p:cNvPr id="2" name="Title 1"/>
          <p:cNvSpPr>
            <a:spLocks noGrp="1"/>
          </p:cNvSpPr>
          <p:nvPr>
            <p:ph type="title" hasCustomPrompt="1"/>
          </p:nvPr>
        </p:nvSpPr>
        <p:spPr>
          <a:xfrm>
            <a:off x="336000" y="259200"/>
            <a:ext cx="11520000" cy="338554"/>
          </a:xfrm>
        </p:spPr>
        <p:txBody>
          <a:bodyPr vert="horz"/>
          <a:lstStyle>
            <a:lvl1pPr rtl="0">
              <a:defRPr baseline="0"/>
            </a:lvl1pPr>
          </a:lstStyle>
          <a:p>
            <a:r>
              <a:rPr lang="nl-NL" dirty="0" smtClean="0"/>
              <a:t>Headline </a:t>
            </a:r>
            <a:r>
              <a:rPr lang="nl-NL" dirty="0" err="1" smtClean="0"/>
              <a:t>for</a:t>
            </a:r>
            <a:r>
              <a:rPr lang="nl-NL" dirty="0" smtClean="0"/>
              <a:t> max </a:t>
            </a:r>
            <a:r>
              <a:rPr lang="nl-NL" dirty="0" err="1" smtClean="0"/>
              <a:t>two</a:t>
            </a:r>
            <a:r>
              <a:rPr lang="nl-NL" dirty="0" smtClean="0"/>
              <a:t> </a:t>
            </a:r>
            <a:r>
              <a:rPr lang="nl-NL" dirty="0" err="1" smtClean="0"/>
              <a:t>lines</a:t>
            </a:r>
            <a:r>
              <a:rPr lang="nl-NL" dirty="0" smtClean="0"/>
              <a:t> tk Brand Blue (</a:t>
            </a:r>
            <a:r>
              <a:rPr lang="nl-NL" dirty="0" err="1" smtClean="0"/>
              <a:t>Subline</a:t>
            </a:r>
            <a:r>
              <a:rPr lang="nl-NL" dirty="0" smtClean="0"/>
              <a:t> </a:t>
            </a:r>
            <a:r>
              <a:rPr lang="nl-NL" dirty="0" err="1" smtClean="0"/>
              <a:t>one</a:t>
            </a:r>
            <a:r>
              <a:rPr lang="nl-NL" dirty="0" smtClean="0"/>
              <a:t> line </a:t>
            </a:r>
            <a:r>
              <a:rPr lang="nl-NL" dirty="0" err="1" smtClean="0"/>
              <a:t>only</a:t>
            </a:r>
            <a:r>
              <a:rPr lang="nl-NL" dirty="0" smtClean="0"/>
              <a:t> 18 </a:t>
            </a:r>
            <a:r>
              <a:rPr lang="nl-NL" dirty="0" err="1" smtClean="0"/>
              <a:t>pt</a:t>
            </a:r>
            <a:r>
              <a:rPr lang="nl-NL" dirty="0" smtClean="0"/>
              <a:t> </a:t>
            </a:r>
            <a:r>
              <a:rPr lang="nl-NL" dirty="0" err="1" smtClean="0"/>
              <a:t>grey</a:t>
            </a:r>
            <a:r>
              <a:rPr lang="nl-NL" dirty="0" smtClean="0"/>
              <a:t>)</a:t>
            </a:r>
            <a:endParaRPr lang="nl-NL" dirty="0"/>
          </a:p>
        </p:txBody>
      </p:sp>
      <p:sp>
        <p:nvSpPr>
          <p:cNvPr id="3" name="Content Placeholder 2"/>
          <p:cNvSpPr>
            <a:spLocks noGrp="1"/>
          </p:cNvSpPr>
          <p:nvPr>
            <p:ph idx="1"/>
          </p:nvPr>
        </p:nvSpPr>
        <p:spPr/>
        <p:txBody>
          <a:bodyPr/>
          <a:lstStyle>
            <a:lvl1pPr rtl="0">
              <a:defRPr/>
            </a:lvl1pPr>
            <a:lvl2pPr rtl="0">
              <a:defRPr/>
            </a:lvl2pPr>
            <a:lvl3pPr rtl="0">
              <a:defRPr/>
            </a:lvl3pPr>
            <a:lvl4pPr rtl="0">
              <a:defRPr/>
            </a:lvl4pPr>
            <a:lvl5pPr rtl="0">
              <a:defRPr/>
            </a:lvl5pPr>
          </a:lstStyle>
          <a:p>
            <a:pPr lvl="0"/>
            <a:r>
              <a:rPr lang="nl-NL" dirty="0" err="1" smtClean="0"/>
              <a:t>Formatvorlagen</a:t>
            </a:r>
            <a:r>
              <a:rPr lang="nl-NL" dirty="0" smtClean="0"/>
              <a:t> des </a:t>
            </a:r>
            <a:r>
              <a:rPr lang="nl-NL" dirty="0" err="1" smtClean="0"/>
              <a:t>Textmasters</a:t>
            </a:r>
            <a:r>
              <a:rPr lang="nl-NL" dirty="0" smtClean="0"/>
              <a:t> </a:t>
            </a:r>
            <a:r>
              <a:rPr lang="nl-NL" dirty="0" err="1" smtClean="0"/>
              <a:t>bearbeiten</a:t>
            </a:r>
            <a:endParaRPr lang="nl-NL" dirty="0" smtClean="0"/>
          </a:p>
          <a:p>
            <a:pPr lvl="1"/>
            <a:r>
              <a:rPr lang="nl-NL" dirty="0" err="1" smtClean="0"/>
              <a:t>Zweite</a:t>
            </a:r>
            <a:r>
              <a:rPr lang="nl-NL" dirty="0" smtClean="0"/>
              <a:t> </a:t>
            </a:r>
            <a:r>
              <a:rPr lang="nl-NL" dirty="0" err="1" smtClean="0"/>
              <a:t>Ebene</a:t>
            </a:r>
            <a:endParaRPr lang="nl-NL" dirty="0" smtClean="0"/>
          </a:p>
          <a:p>
            <a:pPr lvl="2"/>
            <a:r>
              <a:rPr lang="nl-NL" dirty="0" err="1" smtClean="0"/>
              <a:t>Dritte</a:t>
            </a:r>
            <a:r>
              <a:rPr lang="nl-NL" dirty="0" smtClean="0"/>
              <a:t> </a:t>
            </a:r>
            <a:r>
              <a:rPr lang="nl-NL" dirty="0" err="1" smtClean="0"/>
              <a:t>Ebene</a:t>
            </a:r>
            <a:endParaRPr lang="nl-NL" dirty="0" smtClean="0"/>
          </a:p>
          <a:p>
            <a:pPr lvl="3"/>
            <a:r>
              <a:rPr lang="nl-NL" dirty="0" err="1" smtClean="0"/>
              <a:t>Vierte</a:t>
            </a:r>
            <a:r>
              <a:rPr lang="nl-NL" dirty="0" smtClean="0"/>
              <a:t> </a:t>
            </a:r>
            <a:r>
              <a:rPr lang="nl-NL" dirty="0" err="1" smtClean="0"/>
              <a:t>Ebene</a:t>
            </a:r>
            <a:endParaRPr lang="nl-NL" dirty="0" smtClean="0"/>
          </a:p>
          <a:p>
            <a:pPr lvl="4"/>
            <a:r>
              <a:rPr lang="nl-NL" dirty="0" err="1" smtClean="0"/>
              <a:t>Fünfte</a:t>
            </a:r>
            <a:r>
              <a:rPr lang="nl-NL" dirty="0" smtClean="0"/>
              <a:t> </a:t>
            </a:r>
            <a:r>
              <a:rPr lang="nl-NL" dirty="0" err="1" smtClean="0"/>
              <a:t>Ebene</a:t>
            </a:r>
            <a:endParaRPr lang="nl-NL" dirty="0"/>
          </a:p>
        </p:txBody>
      </p:sp>
      <p:sp>
        <p:nvSpPr>
          <p:cNvPr id="9" name="Text Placeholder 8"/>
          <p:cNvSpPr>
            <a:spLocks noGrp="1"/>
          </p:cNvSpPr>
          <p:nvPr>
            <p:ph type="body" sz="quarter" idx="11" hasCustomPrompt="1"/>
          </p:nvPr>
        </p:nvSpPr>
        <p:spPr>
          <a:xfrm>
            <a:off x="335999" y="6163200"/>
            <a:ext cx="10704000" cy="144000"/>
          </a:xfrm>
        </p:spPr>
        <p:txBody>
          <a:bodyPr anchor="b"/>
          <a:lstStyle>
            <a:lvl1pPr marL="0" indent="0" rtl="0">
              <a:lnSpc>
                <a:spcPct val="100000"/>
              </a:lnSpc>
              <a:spcBef>
                <a:spcPts val="0"/>
              </a:spcBef>
              <a:buNone/>
              <a:defRPr sz="800" baseline="0"/>
            </a:lvl1pPr>
          </a:lstStyle>
          <a:p>
            <a:pPr lvl="0"/>
            <a:r>
              <a:rPr lang="nl-NL" dirty="0" err="1" smtClean="0"/>
              <a:t>Placeholder</a:t>
            </a:r>
            <a:r>
              <a:rPr lang="nl-NL" dirty="0" smtClean="0"/>
              <a:t> </a:t>
            </a:r>
            <a:r>
              <a:rPr lang="nl-NL" dirty="0" err="1" smtClean="0"/>
              <a:t>for</a:t>
            </a:r>
            <a:r>
              <a:rPr lang="nl-NL" dirty="0" smtClean="0"/>
              <a:t> sources </a:t>
            </a:r>
            <a:r>
              <a:rPr lang="nl-NL" dirty="0" err="1" smtClean="0"/>
              <a:t>and</a:t>
            </a:r>
            <a:r>
              <a:rPr lang="nl-NL" dirty="0" smtClean="0"/>
              <a:t> </a:t>
            </a:r>
            <a:r>
              <a:rPr lang="nl-NL" dirty="0" err="1" smtClean="0"/>
              <a:t>footnote</a:t>
            </a:r>
            <a:r>
              <a:rPr lang="nl-NL" dirty="0" smtClean="0"/>
              <a:t>: </a:t>
            </a:r>
            <a:r>
              <a:rPr lang="nl-NL" dirty="0" err="1" smtClean="0"/>
              <a:t>footnotes</a:t>
            </a:r>
            <a:r>
              <a:rPr lang="nl-NL" dirty="0" smtClean="0"/>
              <a:t> are </a:t>
            </a:r>
            <a:r>
              <a:rPr lang="nl-NL" dirty="0" err="1" smtClean="0"/>
              <a:t>numbered</a:t>
            </a:r>
            <a:r>
              <a:rPr lang="nl-NL" dirty="0" smtClean="0"/>
              <a:t> (no *) </a:t>
            </a:r>
            <a:endParaRPr lang="nl-NL" dirty="0"/>
          </a:p>
        </p:txBody>
      </p:sp>
    </p:spTree>
    <p:extLst>
      <p:ext uri="{BB962C8B-B14F-4D97-AF65-F5344CB8AC3E}">
        <p14:creationId xmlns:p14="http://schemas.microsoft.com/office/powerpoint/2010/main" val="19924969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k_title white">
    <p:spTree>
      <p:nvGrpSpPr>
        <p:cNvPr id="1" name=""/>
        <p:cNvGrpSpPr/>
        <p:nvPr/>
      </p:nvGrpSpPr>
      <p:grpSpPr>
        <a:xfrm>
          <a:off x="0" y="0"/>
          <a:ext cx="0" cy="0"/>
          <a:chOff x="0" y="0"/>
          <a:chExt cx="0" cy="0"/>
        </a:xfrm>
      </p:grpSpPr>
      <p:graphicFrame>
        <p:nvGraphicFramePr>
          <p:cNvPr id="8" name="Object 7" hidden="1"/>
          <p:cNvGraphicFramePr>
            <a:graphicFrameLocks noChangeAspect="1"/>
          </p:cNvGraphicFramePr>
          <p:nvPr userDrawn="1">
            <p:custDataLst>
              <p:tags r:id="rId2"/>
            </p:custDataLst>
            <p:extLst>
              <p:ext uri="{D42A27DB-BD31-4B8C-83A1-F6EECF244321}">
                <p14:modId xmlns:p14="http://schemas.microsoft.com/office/powerpoint/2010/main" val="3370292519"/>
              </p:ext>
            </p:extLst>
          </p:nvPr>
        </p:nvGraphicFramePr>
        <p:xfrm>
          <a:off x="2118" y="1589"/>
          <a:ext cx="2116" cy="1587"/>
        </p:xfrm>
        <a:graphic>
          <a:graphicData uri="http://schemas.openxmlformats.org/presentationml/2006/ole">
            <mc:AlternateContent xmlns:mc="http://schemas.openxmlformats.org/markup-compatibility/2006">
              <mc:Choice xmlns:v="urn:schemas-microsoft-com:vml" Requires="v">
                <p:oleObj spid="_x0000_s3083" name="think-cell Folie" r:id="rId4" imgW="270" imgH="270" progId="TCLayout.ActiveDocument.1">
                  <p:embed/>
                </p:oleObj>
              </mc:Choice>
              <mc:Fallback>
                <p:oleObj name="think-cell Folie" r:id="rId4" imgW="270" imgH="270" progId="TCLayout.ActiveDocument.1">
                  <p:embed/>
                  <p:pic>
                    <p:nvPicPr>
                      <p:cNvPr id="0" name=""/>
                      <p:cNvPicPr/>
                      <p:nvPr/>
                    </p:nvPicPr>
                    <p:blipFill>
                      <a:blip r:embed="rId5"/>
                      <a:stretch>
                        <a:fillRect/>
                      </a:stretch>
                    </p:blipFill>
                    <p:spPr>
                      <a:xfrm>
                        <a:off x="2118" y="1589"/>
                        <a:ext cx="2116" cy="1587"/>
                      </a:xfrm>
                      <a:prstGeom prst="rect">
                        <a:avLst/>
                      </a:prstGeom>
                    </p:spPr>
                  </p:pic>
                </p:oleObj>
              </mc:Fallback>
            </mc:AlternateContent>
          </a:graphicData>
        </a:graphic>
      </p:graphicFrame>
      <p:pic>
        <p:nvPicPr>
          <p:cNvPr id="5" name="Picture 4"/>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0" y="248"/>
            <a:ext cx="12192886" cy="6858000"/>
          </a:xfrm>
          <a:prstGeom prst="rect">
            <a:avLst/>
          </a:prstGeom>
        </p:spPr>
      </p:pic>
      <p:sp>
        <p:nvSpPr>
          <p:cNvPr id="2" name="Title 1"/>
          <p:cNvSpPr>
            <a:spLocks noGrp="1"/>
          </p:cNvSpPr>
          <p:nvPr>
            <p:ph type="ctrTitle" hasCustomPrompt="1"/>
          </p:nvPr>
        </p:nvSpPr>
        <p:spPr bwMode="gray">
          <a:xfrm>
            <a:off x="672000" y="810000"/>
            <a:ext cx="8932800" cy="1107996"/>
          </a:xfrm>
          <a:noFill/>
        </p:spPr>
        <p:txBody>
          <a:bodyPr vert="horz" anchor="t" anchorCtr="0"/>
          <a:lstStyle>
            <a:lvl1pPr rtl="0">
              <a:defRPr sz="3600">
                <a:solidFill>
                  <a:schemeClr val="accent5"/>
                </a:solidFill>
                <a:latin typeface="+mn-lt"/>
              </a:defRPr>
            </a:lvl1pPr>
          </a:lstStyle>
          <a:p>
            <a:r>
              <a:rPr lang="nl-NL" dirty="0" smtClean="0"/>
              <a:t>Concise </a:t>
            </a:r>
            <a:r>
              <a:rPr lang="nl-NL" dirty="0" err="1" smtClean="0"/>
              <a:t>title</a:t>
            </a:r>
            <a:r>
              <a:rPr lang="nl-NL" dirty="0" smtClean="0"/>
              <a:t> </a:t>
            </a:r>
            <a:br>
              <a:rPr lang="nl-NL" dirty="0" smtClean="0"/>
            </a:br>
            <a:r>
              <a:rPr lang="nl-NL" dirty="0" err="1" smtClean="0"/>
              <a:t>for</a:t>
            </a:r>
            <a:r>
              <a:rPr lang="nl-NL" dirty="0" smtClean="0"/>
              <a:t> </a:t>
            </a:r>
            <a:r>
              <a:rPr lang="nl-NL" dirty="0" err="1" smtClean="0"/>
              <a:t>presentation</a:t>
            </a:r>
            <a:endParaRPr lang="nl-NL" dirty="0"/>
          </a:p>
        </p:txBody>
      </p:sp>
      <p:sp>
        <p:nvSpPr>
          <p:cNvPr id="3" name="Subtitle 2"/>
          <p:cNvSpPr>
            <a:spLocks noGrp="1"/>
          </p:cNvSpPr>
          <p:nvPr>
            <p:ph type="subTitle" idx="1" hasCustomPrompt="1"/>
          </p:nvPr>
        </p:nvSpPr>
        <p:spPr bwMode="gray">
          <a:xfrm>
            <a:off x="672000" y="1990801"/>
            <a:ext cx="8932800" cy="276999"/>
          </a:xfrm>
          <a:noFill/>
        </p:spPr>
        <p:txBody>
          <a:bodyPr>
            <a:spAutoFit/>
          </a:bodyPr>
          <a:lstStyle>
            <a:lvl1pPr marL="0" indent="0" algn="l" rtl="0">
              <a:spcBef>
                <a:spcPts val="0"/>
              </a:spcBef>
              <a:buNone/>
              <a:defRPr sz="1800">
                <a:solidFill>
                  <a:schemeClr val="accent5"/>
                </a:solidFill>
                <a:latin typeface="+mn-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dirty="0" err="1" smtClean="0"/>
              <a:t>Additional</a:t>
            </a:r>
            <a:r>
              <a:rPr lang="nl-NL" dirty="0" smtClean="0"/>
              <a:t> </a:t>
            </a:r>
            <a:r>
              <a:rPr lang="nl-NL" dirty="0" err="1" smtClean="0"/>
              <a:t>subline</a:t>
            </a:r>
            <a:endParaRPr lang="nl-NL" dirty="0"/>
          </a:p>
        </p:txBody>
      </p:sp>
      <p:sp>
        <p:nvSpPr>
          <p:cNvPr id="10" name="Text Placeholder 9"/>
          <p:cNvSpPr>
            <a:spLocks noGrp="1"/>
          </p:cNvSpPr>
          <p:nvPr>
            <p:ph type="body" sz="quarter" idx="10" hasCustomPrompt="1"/>
          </p:nvPr>
        </p:nvSpPr>
        <p:spPr bwMode="gray">
          <a:xfrm>
            <a:off x="672000" y="2710801"/>
            <a:ext cx="8932800" cy="430887"/>
          </a:xfrm>
          <a:noFill/>
        </p:spPr>
        <p:txBody>
          <a:bodyPr>
            <a:spAutoFit/>
          </a:bodyPr>
          <a:lstStyle>
            <a:lvl1pPr marL="0" indent="0" rtl="0">
              <a:spcBef>
                <a:spcPts val="0"/>
              </a:spcBef>
              <a:spcAft>
                <a:spcPts val="0"/>
              </a:spcAft>
              <a:buNone/>
              <a:defRPr sz="1400" baseline="0">
                <a:solidFill>
                  <a:schemeClr val="accent5"/>
                </a:solidFill>
              </a:defRPr>
            </a:lvl1pPr>
            <a:lvl2pPr marL="180000" indent="0">
              <a:buNone/>
              <a:defRPr sz="1400">
                <a:solidFill>
                  <a:schemeClr val="bg1"/>
                </a:solidFill>
              </a:defRPr>
            </a:lvl2pPr>
            <a:lvl3pPr marL="360000" indent="0">
              <a:buNone/>
              <a:defRPr sz="1400">
                <a:solidFill>
                  <a:schemeClr val="bg1"/>
                </a:solidFill>
              </a:defRPr>
            </a:lvl3pPr>
            <a:lvl4pPr marL="540000" indent="0">
              <a:buNone/>
              <a:defRPr sz="1400">
                <a:solidFill>
                  <a:schemeClr val="bg1"/>
                </a:solidFill>
              </a:defRPr>
            </a:lvl4pPr>
            <a:lvl5pPr marL="720000" indent="0">
              <a:buNone/>
              <a:defRPr sz="1400">
                <a:solidFill>
                  <a:schemeClr val="bg1"/>
                </a:solidFill>
              </a:defRPr>
            </a:lvl5pPr>
          </a:lstStyle>
          <a:p>
            <a:pPr lvl="0"/>
            <a:r>
              <a:rPr lang="nl-NL" dirty="0" smtClean="0"/>
              <a:t>Date  |  Name of speaker</a:t>
            </a:r>
            <a:br>
              <a:rPr lang="nl-NL" dirty="0" smtClean="0"/>
            </a:br>
            <a:r>
              <a:rPr lang="nl-NL" dirty="0" err="1" smtClean="0"/>
              <a:t>Sender</a:t>
            </a:r>
            <a:r>
              <a:rPr lang="nl-NL" dirty="0" smtClean="0"/>
              <a:t>: </a:t>
            </a:r>
            <a:r>
              <a:rPr lang="nl-NL" dirty="0" err="1" smtClean="0"/>
              <a:t>thyssenkrupp</a:t>
            </a:r>
            <a:r>
              <a:rPr lang="nl-NL" dirty="0" smtClean="0"/>
              <a:t> + BA (</a:t>
            </a:r>
            <a:r>
              <a:rPr lang="nl-NL" dirty="0" err="1" smtClean="0"/>
              <a:t>optional</a:t>
            </a:r>
            <a:r>
              <a:rPr lang="nl-NL" dirty="0" smtClean="0"/>
              <a:t> </a:t>
            </a:r>
            <a:r>
              <a:rPr lang="nl-NL" dirty="0" err="1" smtClean="0"/>
              <a:t>additional</a:t>
            </a:r>
            <a:r>
              <a:rPr lang="nl-NL" dirty="0" smtClean="0"/>
              <a:t> management </a:t>
            </a:r>
            <a:r>
              <a:rPr lang="nl-NL" dirty="0" err="1" smtClean="0"/>
              <a:t>structure</a:t>
            </a:r>
            <a:r>
              <a:rPr lang="nl-NL" dirty="0" smtClean="0"/>
              <a:t>/</a:t>
            </a:r>
            <a:r>
              <a:rPr lang="nl-NL" dirty="0" err="1" smtClean="0"/>
              <a:t>not</a:t>
            </a:r>
            <a:r>
              <a:rPr lang="nl-NL" dirty="0" smtClean="0"/>
              <a:t> </a:t>
            </a:r>
            <a:r>
              <a:rPr lang="nl-NL" dirty="0" err="1" smtClean="0"/>
              <a:t>legal</a:t>
            </a:r>
            <a:r>
              <a:rPr lang="nl-NL" dirty="0" smtClean="0"/>
              <a:t> </a:t>
            </a:r>
            <a:r>
              <a:rPr lang="nl-NL" dirty="0" err="1" smtClean="0"/>
              <a:t>entity</a:t>
            </a:r>
            <a:r>
              <a:rPr lang="nl-NL" dirty="0" smtClean="0"/>
              <a:t>)</a:t>
            </a:r>
            <a:endParaRPr lang="nl-NL" dirty="0"/>
          </a:p>
        </p:txBody>
      </p:sp>
      <p:pic>
        <p:nvPicPr>
          <p:cNvPr id="9" name="Grafik 8"/>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674211" y="3584688"/>
            <a:ext cx="1860093" cy="486000"/>
          </a:xfrm>
          <a:prstGeom prst="rect">
            <a:avLst/>
          </a:prstGeom>
        </p:spPr>
      </p:pic>
    </p:spTree>
    <p:extLst>
      <p:ext uri="{BB962C8B-B14F-4D97-AF65-F5344CB8AC3E}">
        <p14:creationId xmlns:p14="http://schemas.microsoft.com/office/powerpoint/2010/main" val="1698410711"/>
      </p:ext>
    </p:extLst>
  </p:cSld>
  <p:clrMapOvr>
    <a:masterClrMapping/>
  </p:clrMapOvr>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tk_headline + text + content">
    <p:spTree>
      <p:nvGrpSpPr>
        <p:cNvPr id="1" name=""/>
        <p:cNvGrpSpPr/>
        <p:nvPr/>
      </p:nvGrpSpPr>
      <p:grpSpPr>
        <a:xfrm>
          <a:off x="0" y="0"/>
          <a:ext cx="0" cy="0"/>
          <a:chOff x="0" y="0"/>
          <a:chExt cx="0" cy="0"/>
        </a:xfrm>
      </p:grpSpPr>
      <p:graphicFrame>
        <p:nvGraphicFramePr>
          <p:cNvPr id="5" name="Objekt 4" hidden="1"/>
          <p:cNvGraphicFramePr>
            <a:graphicFrameLocks noChangeAspect="1"/>
          </p:cNvGraphicFramePr>
          <p:nvPr userDrawn="1">
            <p:custDataLst>
              <p:tags r:id="rId2"/>
            </p:custDataLst>
            <p:extLst>
              <p:ext uri="{D42A27DB-BD31-4B8C-83A1-F6EECF244321}">
                <p14:modId xmlns:p14="http://schemas.microsoft.com/office/powerpoint/2010/main" val="120651581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33797" name="think-cell Folie" r:id="rId4" imgW="351" imgH="351" progId="TCLayout.ActiveDocument.1">
                  <p:embed/>
                </p:oleObj>
              </mc:Choice>
              <mc:Fallback>
                <p:oleObj name="think-cell Folie" r:id="rId4" imgW="351" imgH="351" progId="TCLayout.ActiveDocument.1">
                  <p:embed/>
                  <p:pic>
                    <p:nvPicPr>
                      <p:cNvPr id="0" name=""/>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Title 1"/>
          <p:cNvSpPr>
            <a:spLocks noGrp="1"/>
          </p:cNvSpPr>
          <p:nvPr>
            <p:ph type="title" hasCustomPrompt="1"/>
          </p:nvPr>
        </p:nvSpPr>
        <p:spPr/>
        <p:txBody>
          <a:bodyPr vert="horz"/>
          <a:lstStyle>
            <a:lvl1pPr rtl="0">
              <a:defRPr/>
            </a:lvl1pPr>
          </a:lstStyle>
          <a:p>
            <a:r>
              <a:rPr lang="nl-NL" dirty="0" smtClean="0"/>
              <a:t>Headline </a:t>
            </a:r>
            <a:r>
              <a:rPr lang="nl-NL" dirty="0" err="1" smtClean="0"/>
              <a:t>for</a:t>
            </a:r>
            <a:r>
              <a:rPr lang="nl-NL" dirty="0" smtClean="0"/>
              <a:t> max </a:t>
            </a:r>
            <a:r>
              <a:rPr lang="nl-NL" dirty="0" err="1" smtClean="0"/>
              <a:t>two</a:t>
            </a:r>
            <a:r>
              <a:rPr lang="nl-NL" dirty="0" smtClean="0"/>
              <a:t> </a:t>
            </a:r>
            <a:r>
              <a:rPr lang="nl-NL" dirty="0" err="1" smtClean="0"/>
              <a:t>lines</a:t>
            </a:r>
            <a:r>
              <a:rPr lang="nl-NL" dirty="0" smtClean="0"/>
              <a:t> tk Brand Blue (</a:t>
            </a:r>
            <a:r>
              <a:rPr lang="nl-NL" dirty="0" err="1" smtClean="0"/>
              <a:t>Subline</a:t>
            </a:r>
            <a:r>
              <a:rPr lang="nl-NL" dirty="0" smtClean="0"/>
              <a:t> </a:t>
            </a:r>
            <a:r>
              <a:rPr lang="nl-NL" dirty="0" err="1" smtClean="0"/>
              <a:t>one</a:t>
            </a:r>
            <a:r>
              <a:rPr lang="nl-NL" dirty="0" smtClean="0"/>
              <a:t> line </a:t>
            </a:r>
            <a:r>
              <a:rPr lang="nl-NL" dirty="0" err="1" smtClean="0"/>
              <a:t>only</a:t>
            </a:r>
            <a:r>
              <a:rPr lang="nl-NL" dirty="0" smtClean="0"/>
              <a:t> 18 </a:t>
            </a:r>
            <a:r>
              <a:rPr lang="nl-NL" dirty="0" err="1" smtClean="0"/>
              <a:t>pt</a:t>
            </a:r>
            <a:r>
              <a:rPr lang="nl-NL" dirty="0" smtClean="0"/>
              <a:t> </a:t>
            </a:r>
            <a:r>
              <a:rPr lang="nl-NL" dirty="0" err="1" smtClean="0"/>
              <a:t>grey</a:t>
            </a:r>
            <a:r>
              <a:rPr lang="nl-NL" dirty="0" smtClean="0"/>
              <a:t>)</a:t>
            </a:r>
            <a:endParaRPr lang="nl-NL" dirty="0"/>
          </a:p>
        </p:txBody>
      </p:sp>
      <p:sp>
        <p:nvSpPr>
          <p:cNvPr id="3" name="Content Placeholder 2"/>
          <p:cNvSpPr>
            <a:spLocks noGrp="1"/>
          </p:cNvSpPr>
          <p:nvPr>
            <p:ph idx="1"/>
          </p:nvPr>
        </p:nvSpPr>
        <p:spPr>
          <a:xfrm>
            <a:off x="6331200" y="1522799"/>
            <a:ext cx="5519973" cy="4536000"/>
          </a:xfrm>
        </p:spPr>
        <p:txBody>
          <a:bodyPr/>
          <a:lstStyle>
            <a:lvl1pPr rtl="0">
              <a:defRPr/>
            </a:lvl1pPr>
            <a:lvl2pPr rtl="0">
              <a:defRPr/>
            </a:lvl2pPr>
            <a:lvl3pPr rtl="0">
              <a:defRPr/>
            </a:lvl3pPr>
            <a:lvl4pPr rtl="0">
              <a:defRPr/>
            </a:lvl4pPr>
            <a:lvl5pPr rtl="0">
              <a:defRPr/>
            </a:lvl5pPr>
          </a:lstStyle>
          <a:p>
            <a:pPr lvl="0"/>
            <a:r>
              <a:rPr lang="nl-NL" dirty="0" err="1" smtClean="0"/>
              <a:t>Formatvorlagen</a:t>
            </a:r>
            <a:r>
              <a:rPr lang="nl-NL" dirty="0" smtClean="0"/>
              <a:t> des </a:t>
            </a:r>
            <a:r>
              <a:rPr lang="nl-NL" dirty="0" err="1" smtClean="0"/>
              <a:t>Textmasters</a:t>
            </a:r>
            <a:r>
              <a:rPr lang="nl-NL" dirty="0" smtClean="0"/>
              <a:t> </a:t>
            </a:r>
            <a:r>
              <a:rPr lang="nl-NL" dirty="0" err="1" smtClean="0"/>
              <a:t>bearbeiten</a:t>
            </a:r>
            <a:endParaRPr lang="nl-NL" dirty="0" smtClean="0"/>
          </a:p>
          <a:p>
            <a:pPr lvl="1"/>
            <a:r>
              <a:rPr lang="nl-NL" dirty="0" err="1" smtClean="0"/>
              <a:t>Zweite</a:t>
            </a:r>
            <a:r>
              <a:rPr lang="nl-NL" dirty="0" smtClean="0"/>
              <a:t> </a:t>
            </a:r>
            <a:r>
              <a:rPr lang="nl-NL" dirty="0" err="1" smtClean="0"/>
              <a:t>Ebene</a:t>
            </a:r>
            <a:endParaRPr lang="nl-NL" dirty="0" smtClean="0"/>
          </a:p>
          <a:p>
            <a:pPr lvl="2"/>
            <a:r>
              <a:rPr lang="nl-NL" dirty="0" err="1" smtClean="0"/>
              <a:t>Dritte</a:t>
            </a:r>
            <a:r>
              <a:rPr lang="nl-NL" dirty="0" smtClean="0"/>
              <a:t> </a:t>
            </a:r>
            <a:r>
              <a:rPr lang="nl-NL" dirty="0" err="1" smtClean="0"/>
              <a:t>Ebene</a:t>
            </a:r>
            <a:endParaRPr lang="nl-NL" dirty="0" smtClean="0"/>
          </a:p>
          <a:p>
            <a:pPr lvl="3"/>
            <a:r>
              <a:rPr lang="nl-NL" dirty="0" err="1" smtClean="0"/>
              <a:t>Vierte</a:t>
            </a:r>
            <a:r>
              <a:rPr lang="nl-NL" dirty="0" smtClean="0"/>
              <a:t> </a:t>
            </a:r>
            <a:r>
              <a:rPr lang="nl-NL" dirty="0" err="1" smtClean="0"/>
              <a:t>Ebene</a:t>
            </a:r>
            <a:endParaRPr lang="nl-NL" dirty="0" smtClean="0"/>
          </a:p>
          <a:p>
            <a:pPr lvl="4"/>
            <a:r>
              <a:rPr lang="nl-NL" dirty="0" err="1" smtClean="0"/>
              <a:t>Fünfte</a:t>
            </a:r>
            <a:r>
              <a:rPr lang="nl-NL" dirty="0" smtClean="0"/>
              <a:t> </a:t>
            </a:r>
            <a:r>
              <a:rPr lang="nl-NL" dirty="0" err="1" smtClean="0"/>
              <a:t>Ebene</a:t>
            </a:r>
            <a:endParaRPr lang="nl-NL" dirty="0"/>
          </a:p>
        </p:txBody>
      </p:sp>
      <p:sp>
        <p:nvSpPr>
          <p:cNvPr id="9" name="Text Placeholder 8"/>
          <p:cNvSpPr>
            <a:spLocks noGrp="1"/>
          </p:cNvSpPr>
          <p:nvPr>
            <p:ph type="body" sz="quarter" idx="11" hasCustomPrompt="1"/>
          </p:nvPr>
        </p:nvSpPr>
        <p:spPr>
          <a:xfrm>
            <a:off x="335999" y="6163200"/>
            <a:ext cx="10704000" cy="144000"/>
          </a:xfrm>
        </p:spPr>
        <p:txBody>
          <a:bodyPr anchor="b"/>
          <a:lstStyle>
            <a:lvl1pPr marL="0" indent="0" rtl="0">
              <a:lnSpc>
                <a:spcPct val="100000"/>
              </a:lnSpc>
              <a:spcBef>
                <a:spcPts val="0"/>
              </a:spcBef>
              <a:buNone/>
              <a:defRPr sz="800" baseline="0"/>
            </a:lvl1pPr>
          </a:lstStyle>
          <a:p>
            <a:pPr lvl="0"/>
            <a:r>
              <a:rPr lang="nl-NL" dirty="0" err="1" smtClean="0"/>
              <a:t>Placeholder</a:t>
            </a:r>
            <a:r>
              <a:rPr lang="nl-NL" dirty="0" smtClean="0"/>
              <a:t> </a:t>
            </a:r>
            <a:r>
              <a:rPr lang="nl-NL" dirty="0" err="1" smtClean="0"/>
              <a:t>for</a:t>
            </a:r>
            <a:r>
              <a:rPr lang="nl-NL" dirty="0" smtClean="0"/>
              <a:t> sources </a:t>
            </a:r>
            <a:r>
              <a:rPr lang="nl-NL" dirty="0" err="1" smtClean="0"/>
              <a:t>and</a:t>
            </a:r>
            <a:r>
              <a:rPr lang="nl-NL" dirty="0" smtClean="0"/>
              <a:t> </a:t>
            </a:r>
            <a:r>
              <a:rPr lang="nl-NL" dirty="0" err="1" smtClean="0"/>
              <a:t>footnote</a:t>
            </a:r>
            <a:r>
              <a:rPr lang="nl-NL" dirty="0" smtClean="0"/>
              <a:t>: </a:t>
            </a:r>
            <a:r>
              <a:rPr lang="nl-NL" dirty="0" err="1" smtClean="0"/>
              <a:t>footnotes</a:t>
            </a:r>
            <a:r>
              <a:rPr lang="nl-NL" dirty="0" smtClean="0"/>
              <a:t> are </a:t>
            </a:r>
            <a:r>
              <a:rPr lang="nl-NL" dirty="0" err="1" smtClean="0"/>
              <a:t>numbered</a:t>
            </a:r>
            <a:r>
              <a:rPr lang="nl-NL" dirty="0" smtClean="0"/>
              <a:t> (no *) </a:t>
            </a:r>
            <a:endParaRPr lang="nl-NL" dirty="0"/>
          </a:p>
        </p:txBody>
      </p:sp>
    </p:spTree>
    <p:extLst>
      <p:ext uri="{BB962C8B-B14F-4D97-AF65-F5344CB8AC3E}">
        <p14:creationId xmlns:p14="http://schemas.microsoft.com/office/powerpoint/2010/main" val="231391913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2_tk_headline">
    <p:spTree>
      <p:nvGrpSpPr>
        <p:cNvPr id="1" name=""/>
        <p:cNvGrpSpPr/>
        <p:nvPr/>
      </p:nvGrpSpPr>
      <p:grpSpPr>
        <a:xfrm>
          <a:off x="0" y="0"/>
          <a:ext cx="0" cy="0"/>
          <a:chOff x="0" y="0"/>
          <a:chExt cx="0" cy="0"/>
        </a:xfrm>
      </p:grpSpPr>
      <p:graphicFrame>
        <p:nvGraphicFramePr>
          <p:cNvPr id="3" name="Objekt 2" hidden="1"/>
          <p:cNvGraphicFramePr>
            <a:graphicFrameLocks noChangeAspect="1"/>
          </p:cNvGraphicFramePr>
          <p:nvPr>
            <p:custDataLst>
              <p:tags r:id="rId2"/>
            </p:custDataLst>
            <p:extLst>
              <p:ext uri="{D42A27DB-BD31-4B8C-83A1-F6EECF244321}">
                <p14:modId xmlns:p14="http://schemas.microsoft.com/office/powerpoint/2010/main" val="1618500411"/>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18449" name="think-cell Folie" r:id="rId4" imgW="270" imgH="270" progId="TCLayout.ActiveDocument.1">
                  <p:embed/>
                </p:oleObj>
              </mc:Choice>
              <mc:Fallback>
                <p:oleObj name="think-cell Folie" r:id="rId4" imgW="270" imgH="270" progId="TCLayout.ActiveDocument.1">
                  <p:embed/>
                  <p:pic>
                    <p:nvPicPr>
                      <p:cNvPr id="3" name="Objekt 2" hidden="1"/>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2" name="Title 1"/>
          <p:cNvSpPr>
            <a:spLocks noGrp="1"/>
          </p:cNvSpPr>
          <p:nvPr>
            <p:ph type="title" hasCustomPrompt="1"/>
          </p:nvPr>
        </p:nvSpPr>
        <p:spPr/>
        <p:txBody>
          <a:bodyPr vert="horz"/>
          <a:lstStyle>
            <a:lvl1pPr rtl="0">
              <a:defRPr/>
            </a:lvl1pPr>
          </a:lstStyle>
          <a:p>
            <a:r>
              <a:rPr lang="nl-NL" dirty="0" smtClean="0"/>
              <a:t>Headline </a:t>
            </a:r>
            <a:r>
              <a:rPr lang="nl-NL" dirty="0" err="1" smtClean="0"/>
              <a:t>for</a:t>
            </a:r>
            <a:r>
              <a:rPr lang="nl-NL" dirty="0" smtClean="0"/>
              <a:t> max </a:t>
            </a:r>
            <a:r>
              <a:rPr lang="nl-NL" dirty="0" err="1" smtClean="0"/>
              <a:t>two</a:t>
            </a:r>
            <a:r>
              <a:rPr lang="nl-NL" dirty="0" smtClean="0"/>
              <a:t> </a:t>
            </a:r>
            <a:r>
              <a:rPr lang="nl-NL" dirty="0" err="1" smtClean="0"/>
              <a:t>lines</a:t>
            </a:r>
            <a:r>
              <a:rPr lang="nl-NL" dirty="0" smtClean="0"/>
              <a:t> tk Brand Blue (</a:t>
            </a:r>
            <a:r>
              <a:rPr lang="nl-NL" dirty="0" err="1" smtClean="0"/>
              <a:t>Subline</a:t>
            </a:r>
            <a:r>
              <a:rPr lang="nl-NL" dirty="0" smtClean="0"/>
              <a:t> </a:t>
            </a:r>
            <a:r>
              <a:rPr lang="nl-NL" dirty="0" err="1" smtClean="0"/>
              <a:t>one</a:t>
            </a:r>
            <a:r>
              <a:rPr lang="nl-NL" dirty="0" smtClean="0"/>
              <a:t> line </a:t>
            </a:r>
            <a:r>
              <a:rPr lang="nl-NL" dirty="0" err="1" smtClean="0"/>
              <a:t>only</a:t>
            </a:r>
            <a:r>
              <a:rPr lang="nl-NL" dirty="0" smtClean="0"/>
              <a:t> 18 </a:t>
            </a:r>
            <a:r>
              <a:rPr lang="nl-NL" dirty="0" err="1" smtClean="0"/>
              <a:t>pt</a:t>
            </a:r>
            <a:r>
              <a:rPr lang="nl-NL" dirty="0" smtClean="0"/>
              <a:t> </a:t>
            </a:r>
            <a:r>
              <a:rPr lang="nl-NL" dirty="0" err="1" smtClean="0"/>
              <a:t>grey</a:t>
            </a:r>
            <a:r>
              <a:rPr lang="nl-NL" dirty="0" smtClean="0"/>
              <a:t>)</a:t>
            </a:r>
            <a:endParaRPr lang="nl-NL" dirty="0"/>
          </a:p>
        </p:txBody>
      </p:sp>
      <p:sp>
        <p:nvSpPr>
          <p:cNvPr id="9" name="Text Placeholder 8"/>
          <p:cNvSpPr>
            <a:spLocks noGrp="1"/>
          </p:cNvSpPr>
          <p:nvPr>
            <p:ph type="body" sz="quarter" idx="11" hasCustomPrompt="1"/>
          </p:nvPr>
        </p:nvSpPr>
        <p:spPr>
          <a:xfrm>
            <a:off x="335999" y="6163200"/>
            <a:ext cx="10704000" cy="144000"/>
          </a:xfrm>
        </p:spPr>
        <p:txBody>
          <a:bodyPr anchor="b"/>
          <a:lstStyle>
            <a:lvl1pPr marL="0" indent="0" rtl="0">
              <a:lnSpc>
                <a:spcPct val="100000"/>
              </a:lnSpc>
              <a:spcBef>
                <a:spcPts val="0"/>
              </a:spcBef>
              <a:buNone/>
              <a:defRPr sz="800" baseline="0"/>
            </a:lvl1pPr>
          </a:lstStyle>
          <a:p>
            <a:pPr lvl="0"/>
            <a:r>
              <a:rPr lang="nl-NL" dirty="0" err="1" smtClean="0"/>
              <a:t>Placeholder</a:t>
            </a:r>
            <a:r>
              <a:rPr lang="nl-NL" dirty="0" smtClean="0"/>
              <a:t> </a:t>
            </a:r>
            <a:r>
              <a:rPr lang="nl-NL" dirty="0" err="1" smtClean="0"/>
              <a:t>for</a:t>
            </a:r>
            <a:r>
              <a:rPr lang="nl-NL" dirty="0" smtClean="0"/>
              <a:t> sources </a:t>
            </a:r>
            <a:r>
              <a:rPr lang="nl-NL" dirty="0" err="1" smtClean="0"/>
              <a:t>and</a:t>
            </a:r>
            <a:r>
              <a:rPr lang="nl-NL" dirty="0" smtClean="0"/>
              <a:t> </a:t>
            </a:r>
            <a:r>
              <a:rPr lang="nl-NL" dirty="0" err="1" smtClean="0"/>
              <a:t>footnote</a:t>
            </a:r>
            <a:r>
              <a:rPr lang="nl-NL" dirty="0" smtClean="0"/>
              <a:t>: </a:t>
            </a:r>
            <a:r>
              <a:rPr lang="nl-NL" dirty="0" err="1" smtClean="0"/>
              <a:t>footnotes</a:t>
            </a:r>
            <a:r>
              <a:rPr lang="nl-NL" dirty="0" smtClean="0"/>
              <a:t> are </a:t>
            </a:r>
            <a:r>
              <a:rPr lang="nl-NL" dirty="0" err="1" smtClean="0"/>
              <a:t>numbered</a:t>
            </a:r>
            <a:r>
              <a:rPr lang="nl-NL" dirty="0" smtClean="0"/>
              <a:t> (no *) </a:t>
            </a:r>
            <a:endParaRPr lang="nl-NL" dirty="0"/>
          </a:p>
        </p:txBody>
      </p:sp>
    </p:spTree>
    <p:extLst>
      <p:ext uri="{BB962C8B-B14F-4D97-AF65-F5344CB8AC3E}">
        <p14:creationId xmlns:p14="http://schemas.microsoft.com/office/powerpoint/2010/main" val="190032183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4_tk_headline">
    <p:spTree>
      <p:nvGrpSpPr>
        <p:cNvPr id="1" name=""/>
        <p:cNvGrpSpPr/>
        <p:nvPr/>
      </p:nvGrpSpPr>
      <p:grpSpPr>
        <a:xfrm>
          <a:off x="0" y="0"/>
          <a:ext cx="0" cy="0"/>
          <a:chOff x="0" y="0"/>
          <a:chExt cx="0" cy="0"/>
        </a:xfrm>
      </p:grpSpPr>
      <p:graphicFrame>
        <p:nvGraphicFramePr>
          <p:cNvPr id="3" name="Objekt 2" hidden="1"/>
          <p:cNvGraphicFramePr>
            <a:graphicFrameLocks noChangeAspect="1"/>
          </p:cNvGraphicFramePr>
          <p:nvPr>
            <p:custDataLst>
              <p:tags r:id="rId2"/>
            </p:custDataLst>
            <p:extLst>
              <p:ext uri="{D42A27DB-BD31-4B8C-83A1-F6EECF244321}">
                <p14:modId xmlns:p14="http://schemas.microsoft.com/office/powerpoint/2010/main" val="966079601"/>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19476" name="think-cell Folie" r:id="rId5" imgW="270" imgH="270" progId="TCLayout.ActiveDocument.1">
                  <p:embed/>
                </p:oleObj>
              </mc:Choice>
              <mc:Fallback>
                <p:oleObj name="think-cell Folie" r:id="rId5" imgW="270" imgH="270" progId="TCLayout.ActiveDocument.1">
                  <p:embed/>
                  <p:pic>
                    <p:nvPicPr>
                      <p:cNvPr id="3" name="Objekt 2" hidden="1"/>
                      <p:cNvPicPr/>
                      <p:nvPr/>
                    </p:nvPicPr>
                    <p:blipFill>
                      <a:blip r:embed="rId6"/>
                      <a:stretch>
                        <a:fillRect/>
                      </a:stretch>
                    </p:blipFill>
                    <p:spPr>
                      <a:xfrm>
                        <a:off x="1588" y="1588"/>
                        <a:ext cx="1587" cy="1587"/>
                      </a:xfrm>
                      <a:prstGeom prst="rect">
                        <a:avLst/>
                      </a:prstGeom>
                    </p:spPr>
                  </p:pic>
                </p:oleObj>
              </mc:Fallback>
            </mc:AlternateContent>
          </a:graphicData>
        </a:graphic>
      </p:graphicFrame>
      <p:graphicFrame>
        <p:nvGraphicFramePr>
          <p:cNvPr id="4" name="Objekt 3" hidden="1"/>
          <p:cNvGraphicFramePr>
            <a:graphicFrameLocks noChangeAspect="1"/>
          </p:cNvGraphicFramePr>
          <p:nvPr userDrawn="1">
            <p:custDataLst>
              <p:tags r:id="rId3"/>
            </p:custDataLst>
            <p:extLst>
              <p:ext uri="{D42A27DB-BD31-4B8C-83A1-F6EECF244321}">
                <p14:modId xmlns:p14="http://schemas.microsoft.com/office/powerpoint/2010/main" val="4128058625"/>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19477" name="think-cell Folie" r:id="rId7" imgW="270" imgH="270" progId="TCLayout.ActiveDocument.1">
                  <p:embed/>
                </p:oleObj>
              </mc:Choice>
              <mc:Fallback>
                <p:oleObj name="think-cell Folie" r:id="rId7" imgW="270" imgH="270" progId="TCLayout.ActiveDocument.1">
                  <p:embed/>
                  <p:pic>
                    <p:nvPicPr>
                      <p:cNvPr id="3" name="Objekt 2" hidden="1"/>
                      <p:cNvPicPr/>
                      <p:nvPr/>
                    </p:nvPicPr>
                    <p:blipFill>
                      <a:blip r:embed="rId6"/>
                      <a:stretch>
                        <a:fillRect/>
                      </a:stretch>
                    </p:blipFill>
                    <p:spPr>
                      <a:xfrm>
                        <a:off x="1588" y="1588"/>
                        <a:ext cx="1587" cy="1587"/>
                      </a:xfrm>
                      <a:prstGeom prst="rect">
                        <a:avLst/>
                      </a:prstGeom>
                    </p:spPr>
                  </p:pic>
                </p:oleObj>
              </mc:Fallback>
            </mc:AlternateContent>
          </a:graphicData>
        </a:graphic>
      </p:graphicFrame>
    </p:spTree>
    <p:extLst>
      <p:ext uri="{BB962C8B-B14F-4D97-AF65-F5344CB8AC3E}">
        <p14:creationId xmlns:p14="http://schemas.microsoft.com/office/powerpoint/2010/main" val="1872331166"/>
      </p:ext>
    </p:extLst>
  </p:cSld>
  <p:clrMapOvr>
    <a:masterClrMapping/>
  </p:clrMapOvr>
  <p:timing>
    <p:tnLst>
      <p:par>
        <p:cTn id="1" dur="indefinite" restart="never" nodeType="tmRoot"/>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p:cSld name="tk_title blue">
    <p:spTree>
      <p:nvGrpSpPr>
        <p:cNvPr id="1" name=""/>
        <p:cNvGrpSpPr/>
        <p:nvPr/>
      </p:nvGrpSpPr>
      <p:grpSpPr>
        <a:xfrm>
          <a:off x="0" y="0"/>
          <a:ext cx="0" cy="0"/>
          <a:chOff x="0" y="0"/>
          <a:chExt cx="0" cy="0"/>
        </a:xfrm>
      </p:grpSpPr>
      <p:graphicFrame>
        <p:nvGraphicFramePr>
          <p:cNvPr id="8" name="Object 7" hidden="1"/>
          <p:cNvGraphicFramePr>
            <a:graphicFrameLocks noChangeAspect="1"/>
          </p:cNvGraphicFramePr>
          <p:nvPr>
            <p:custDataLst>
              <p:tags r:id="rId2"/>
            </p:custDataLst>
            <p:extLst>
              <p:ext uri="{D42A27DB-BD31-4B8C-83A1-F6EECF244321}">
                <p14:modId xmlns:p14="http://schemas.microsoft.com/office/powerpoint/2010/main" val="3506875022"/>
              </p:ext>
            </p:extLst>
          </p:nvPr>
        </p:nvGraphicFramePr>
        <p:xfrm>
          <a:off x="2118" y="1589"/>
          <a:ext cx="2116" cy="1587"/>
        </p:xfrm>
        <a:graphic>
          <a:graphicData uri="http://schemas.openxmlformats.org/presentationml/2006/ole">
            <mc:AlternateContent xmlns:mc="http://schemas.openxmlformats.org/markup-compatibility/2006">
              <mc:Choice xmlns:v="urn:schemas-microsoft-com:vml" Requires="v">
                <p:oleObj spid="_x0000_s21521" name="think-cell Folie" r:id="rId4" imgW="270" imgH="270" progId="TCLayout.ActiveDocument.1">
                  <p:embed/>
                </p:oleObj>
              </mc:Choice>
              <mc:Fallback>
                <p:oleObj name="think-cell Folie" r:id="rId4" imgW="270" imgH="270" progId="TCLayout.ActiveDocument.1">
                  <p:embed/>
                  <p:pic>
                    <p:nvPicPr>
                      <p:cNvPr id="8" name="Object 7" hidden="1"/>
                      <p:cNvPicPr/>
                      <p:nvPr/>
                    </p:nvPicPr>
                    <p:blipFill>
                      <a:blip r:embed="rId5"/>
                      <a:stretch>
                        <a:fillRect/>
                      </a:stretch>
                    </p:blipFill>
                    <p:spPr>
                      <a:xfrm>
                        <a:off x="2118" y="1589"/>
                        <a:ext cx="2116" cy="1587"/>
                      </a:xfrm>
                      <a:prstGeom prst="rect">
                        <a:avLst/>
                      </a:prstGeom>
                    </p:spPr>
                  </p:pic>
                </p:oleObj>
              </mc:Fallback>
            </mc:AlternateContent>
          </a:graphicData>
        </a:graphic>
      </p:graphicFrame>
      <p:pic>
        <p:nvPicPr>
          <p:cNvPr id="5" name="Picture 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0" y="248"/>
            <a:ext cx="12192886" cy="6858000"/>
          </a:xfrm>
          <a:prstGeom prst="rect">
            <a:avLst/>
          </a:prstGeom>
        </p:spPr>
      </p:pic>
      <p:sp>
        <p:nvSpPr>
          <p:cNvPr id="2" name="Title 1"/>
          <p:cNvSpPr>
            <a:spLocks noGrp="1"/>
          </p:cNvSpPr>
          <p:nvPr>
            <p:ph type="ctrTitle" hasCustomPrompt="1"/>
          </p:nvPr>
        </p:nvSpPr>
        <p:spPr bwMode="gray">
          <a:xfrm>
            <a:off x="672000" y="810000"/>
            <a:ext cx="8932800" cy="1107996"/>
          </a:xfrm>
          <a:noFill/>
        </p:spPr>
        <p:txBody>
          <a:bodyPr vert="horz" anchor="t" anchorCtr="0"/>
          <a:lstStyle>
            <a:lvl1pPr rtl="0">
              <a:defRPr sz="3600">
                <a:solidFill>
                  <a:schemeClr val="bg1"/>
                </a:solidFill>
                <a:latin typeface="+mn-lt"/>
              </a:defRPr>
            </a:lvl1pPr>
          </a:lstStyle>
          <a:p>
            <a:r>
              <a:rPr lang="nl-NL" dirty="0" smtClean="0"/>
              <a:t>Concise </a:t>
            </a:r>
            <a:r>
              <a:rPr lang="nl-NL" dirty="0" err="1" smtClean="0"/>
              <a:t>title</a:t>
            </a:r>
            <a:r>
              <a:rPr lang="nl-NL" dirty="0" smtClean="0"/>
              <a:t> </a:t>
            </a:r>
            <a:br>
              <a:rPr lang="nl-NL" dirty="0" smtClean="0"/>
            </a:br>
            <a:r>
              <a:rPr lang="nl-NL" dirty="0" err="1" smtClean="0"/>
              <a:t>for</a:t>
            </a:r>
            <a:r>
              <a:rPr lang="nl-NL" dirty="0" smtClean="0"/>
              <a:t> </a:t>
            </a:r>
            <a:r>
              <a:rPr lang="nl-NL" dirty="0" err="1" smtClean="0"/>
              <a:t>presentation</a:t>
            </a:r>
            <a:endParaRPr lang="nl-NL" dirty="0"/>
          </a:p>
        </p:txBody>
      </p:sp>
      <p:sp>
        <p:nvSpPr>
          <p:cNvPr id="3" name="Subtitle 2"/>
          <p:cNvSpPr>
            <a:spLocks noGrp="1"/>
          </p:cNvSpPr>
          <p:nvPr>
            <p:ph type="subTitle" idx="1" hasCustomPrompt="1"/>
          </p:nvPr>
        </p:nvSpPr>
        <p:spPr bwMode="gray">
          <a:xfrm>
            <a:off x="672000" y="1990801"/>
            <a:ext cx="8932800" cy="276999"/>
          </a:xfrm>
          <a:noFill/>
        </p:spPr>
        <p:txBody>
          <a:bodyPr wrap="square">
            <a:spAutoFit/>
          </a:bodyPr>
          <a:lstStyle>
            <a:lvl1pPr marL="0" indent="0" algn="l" rtl="0">
              <a:spcBef>
                <a:spcPts val="0"/>
              </a:spcBef>
              <a:buNone/>
              <a:defRPr sz="1800">
                <a:solidFill>
                  <a:schemeClr val="bg1"/>
                </a:solidFill>
                <a:latin typeface="+mn-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dirty="0" err="1" smtClean="0"/>
              <a:t>Additional</a:t>
            </a:r>
            <a:r>
              <a:rPr lang="nl-NL" dirty="0" smtClean="0"/>
              <a:t> </a:t>
            </a:r>
            <a:r>
              <a:rPr lang="nl-NL" dirty="0" err="1" smtClean="0"/>
              <a:t>subline</a:t>
            </a:r>
            <a:endParaRPr lang="nl-NL" dirty="0"/>
          </a:p>
        </p:txBody>
      </p:sp>
      <p:sp>
        <p:nvSpPr>
          <p:cNvPr id="10" name="Text Placeholder 9"/>
          <p:cNvSpPr>
            <a:spLocks noGrp="1"/>
          </p:cNvSpPr>
          <p:nvPr>
            <p:ph type="body" sz="quarter" idx="10" hasCustomPrompt="1"/>
          </p:nvPr>
        </p:nvSpPr>
        <p:spPr bwMode="gray">
          <a:xfrm>
            <a:off x="672000" y="2710801"/>
            <a:ext cx="8932800" cy="430887"/>
          </a:xfrm>
          <a:noFill/>
        </p:spPr>
        <p:txBody>
          <a:bodyPr>
            <a:spAutoFit/>
          </a:bodyPr>
          <a:lstStyle>
            <a:lvl1pPr marL="0" indent="0" rtl="0">
              <a:spcBef>
                <a:spcPts val="0"/>
              </a:spcBef>
              <a:spcAft>
                <a:spcPts val="0"/>
              </a:spcAft>
              <a:buNone/>
              <a:defRPr sz="1400" baseline="0">
                <a:solidFill>
                  <a:schemeClr val="bg1"/>
                </a:solidFill>
              </a:defRPr>
            </a:lvl1pPr>
            <a:lvl2pPr marL="180000" indent="0">
              <a:buNone/>
              <a:defRPr sz="1400">
                <a:solidFill>
                  <a:schemeClr val="bg1"/>
                </a:solidFill>
              </a:defRPr>
            </a:lvl2pPr>
            <a:lvl3pPr marL="360000" indent="0">
              <a:buNone/>
              <a:defRPr sz="1400">
                <a:solidFill>
                  <a:schemeClr val="bg1"/>
                </a:solidFill>
              </a:defRPr>
            </a:lvl3pPr>
            <a:lvl4pPr marL="540000" indent="0">
              <a:buNone/>
              <a:defRPr sz="1400">
                <a:solidFill>
                  <a:schemeClr val="bg1"/>
                </a:solidFill>
              </a:defRPr>
            </a:lvl4pPr>
            <a:lvl5pPr marL="720000" indent="0">
              <a:buNone/>
              <a:defRPr sz="1400">
                <a:solidFill>
                  <a:schemeClr val="bg1"/>
                </a:solidFill>
              </a:defRPr>
            </a:lvl5pPr>
          </a:lstStyle>
          <a:p>
            <a:pPr lvl="0"/>
            <a:r>
              <a:rPr lang="nl-NL" dirty="0" smtClean="0"/>
              <a:t>Date  |  Name of speaker</a:t>
            </a:r>
            <a:br>
              <a:rPr lang="nl-NL" dirty="0" smtClean="0"/>
            </a:br>
            <a:r>
              <a:rPr lang="nl-NL" dirty="0" err="1" smtClean="0"/>
              <a:t>Sender</a:t>
            </a:r>
            <a:r>
              <a:rPr lang="nl-NL" dirty="0" smtClean="0"/>
              <a:t>: </a:t>
            </a:r>
            <a:r>
              <a:rPr lang="nl-NL" dirty="0" err="1" smtClean="0"/>
              <a:t>thyssenkrupp</a:t>
            </a:r>
            <a:r>
              <a:rPr lang="nl-NL" dirty="0" smtClean="0"/>
              <a:t> + BA (</a:t>
            </a:r>
            <a:r>
              <a:rPr lang="nl-NL" dirty="0" err="1" smtClean="0"/>
              <a:t>optional</a:t>
            </a:r>
            <a:r>
              <a:rPr lang="nl-NL" dirty="0" smtClean="0"/>
              <a:t> </a:t>
            </a:r>
            <a:r>
              <a:rPr lang="nl-NL" dirty="0" err="1" smtClean="0"/>
              <a:t>additional</a:t>
            </a:r>
            <a:r>
              <a:rPr lang="nl-NL" dirty="0" smtClean="0"/>
              <a:t> management </a:t>
            </a:r>
            <a:r>
              <a:rPr lang="nl-NL" dirty="0" err="1" smtClean="0"/>
              <a:t>structure</a:t>
            </a:r>
            <a:r>
              <a:rPr lang="nl-NL" dirty="0" smtClean="0"/>
              <a:t>/</a:t>
            </a:r>
            <a:r>
              <a:rPr lang="nl-NL" dirty="0" err="1" smtClean="0"/>
              <a:t>not</a:t>
            </a:r>
            <a:r>
              <a:rPr lang="nl-NL" dirty="0" smtClean="0"/>
              <a:t> </a:t>
            </a:r>
            <a:r>
              <a:rPr lang="nl-NL" dirty="0" err="1" smtClean="0"/>
              <a:t>legal</a:t>
            </a:r>
            <a:r>
              <a:rPr lang="nl-NL" dirty="0" smtClean="0"/>
              <a:t> </a:t>
            </a:r>
            <a:r>
              <a:rPr lang="nl-NL" dirty="0" err="1" smtClean="0"/>
              <a:t>entity</a:t>
            </a:r>
            <a:r>
              <a:rPr lang="nl-NL" dirty="0" smtClean="0"/>
              <a:t>)</a:t>
            </a:r>
            <a:endParaRPr lang="nl-NL" dirty="0"/>
          </a:p>
        </p:txBody>
      </p:sp>
      <p:pic>
        <p:nvPicPr>
          <p:cNvPr id="7" name="Bild 14"/>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72000" y="3602645"/>
            <a:ext cx="1860100" cy="486000"/>
          </a:xfrm>
          <a:prstGeom prst="rect">
            <a:avLst/>
          </a:prstGeom>
        </p:spPr>
      </p:pic>
      <p:pic>
        <p:nvPicPr>
          <p:cNvPr id="11" name="Picture 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0" y="248"/>
            <a:ext cx="12192886" cy="6858000"/>
          </a:xfrm>
          <a:prstGeom prst="rect">
            <a:avLst/>
          </a:prstGeom>
        </p:spPr>
      </p:pic>
      <p:pic>
        <p:nvPicPr>
          <p:cNvPr id="12" name="Bild 14"/>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72000" y="3602645"/>
            <a:ext cx="1860100" cy="486000"/>
          </a:xfrm>
          <a:prstGeom prst="rect">
            <a:avLst/>
          </a:prstGeom>
        </p:spPr>
      </p:pic>
    </p:spTree>
    <p:extLst>
      <p:ext uri="{BB962C8B-B14F-4D97-AF65-F5344CB8AC3E}">
        <p14:creationId xmlns:p14="http://schemas.microsoft.com/office/powerpoint/2010/main" val="119170873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p:cSld name="tk_title white">
    <p:spTree>
      <p:nvGrpSpPr>
        <p:cNvPr id="1" name=""/>
        <p:cNvGrpSpPr/>
        <p:nvPr/>
      </p:nvGrpSpPr>
      <p:grpSpPr>
        <a:xfrm>
          <a:off x="0" y="0"/>
          <a:ext cx="0" cy="0"/>
          <a:chOff x="0" y="0"/>
          <a:chExt cx="0" cy="0"/>
        </a:xfrm>
      </p:grpSpPr>
      <p:graphicFrame>
        <p:nvGraphicFramePr>
          <p:cNvPr id="8" name="Object 7" hidden="1"/>
          <p:cNvGraphicFramePr>
            <a:graphicFrameLocks noChangeAspect="1"/>
          </p:cNvGraphicFramePr>
          <p:nvPr>
            <p:custDataLst>
              <p:tags r:id="rId2"/>
            </p:custDataLst>
            <p:extLst>
              <p:ext uri="{D42A27DB-BD31-4B8C-83A1-F6EECF244321}">
                <p14:modId xmlns:p14="http://schemas.microsoft.com/office/powerpoint/2010/main" val="4113458087"/>
              </p:ext>
            </p:extLst>
          </p:nvPr>
        </p:nvGraphicFramePr>
        <p:xfrm>
          <a:off x="2118" y="1589"/>
          <a:ext cx="2116" cy="1587"/>
        </p:xfrm>
        <a:graphic>
          <a:graphicData uri="http://schemas.openxmlformats.org/presentationml/2006/ole">
            <mc:AlternateContent xmlns:mc="http://schemas.openxmlformats.org/markup-compatibility/2006">
              <mc:Choice xmlns:v="urn:schemas-microsoft-com:vml" Requires="v">
                <p:oleObj spid="_x0000_s22545" name="think-cell Folie" r:id="rId4" imgW="270" imgH="270" progId="TCLayout.ActiveDocument.1">
                  <p:embed/>
                </p:oleObj>
              </mc:Choice>
              <mc:Fallback>
                <p:oleObj name="think-cell Folie" r:id="rId4" imgW="270" imgH="270" progId="TCLayout.ActiveDocument.1">
                  <p:embed/>
                  <p:pic>
                    <p:nvPicPr>
                      <p:cNvPr id="8" name="Object 7" hidden="1"/>
                      <p:cNvPicPr/>
                      <p:nvPr/>
                    </p:nvPicPr>
                    <p:blipFill>
                      <a:blip r:embed="rId5"/>
                      <a:stretch>
                        <a:fillRect/>
                      </a:stretch>
                    </p:blipFill>
                    <p:spPr>
                      <a:xfrm>
                        <a:off x="2118" y="1589"/>
                        <a:ext cx="2116" cy="1587"/>
                      </a:xfrm>
                      <a:prstGeom prst="rect">
                        <a:avLst/>
                      </a:prstGeom>
                    </p:spPr>
                  </p:pic>
                </p:oleObj>
              </mc:Fallback>
            </mc:AlternateContent>
          </a:graphicData>
        </a:graphic>
      </p:graphicFrame>
      <p:pic>
        <p:nvPicPr>
          <p:cNvPr id="5" name="Picture 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0" y="248"/>
            <a:ext cx="12192886" cy="6858000"/>
          </a:xfrm>
          <a:prstGeom prst="rect">
            <a:avLst/>
          </a:prstGeom>
        </p:spPr>
      </p:pic>
      <p:sp>
        <p:nvSpPr>
          <p:cNvPr id="2" name="Title 1"/>
          <p:cNvSpPr>
            <a:spLocks noGrp="1"/>
          </p:cNvSpPr>
          <p:nvPr>
            <p:ph type="ctrTitle" hasCustomPrompt="1"/>
          </p:nvPr>
        </p:nvSpPr>
        <p:spPr bwMode="gray">
          <a:xfrm>
            <a:off x="672000" y="810000"/>
            <a:ext cx="8932800" cy="1107996"/>
          </a:xfrm>
          <a:noFill/>
        </p:spPr>
        <p:txBody>
          <a:bodyPr vert="horz" anchor="t" anchorCtr="0"/>
          <a:lstStyle>
            <a:lvl1pPr rtl="0">
              <a:defRPr sz="3600">
                <a:solidFill>
                  <a:schemeClr val="accent5"/>
                </a:solidFill>
                <a:latin typeface="+mn-lt"/>
              </a:defRPr>
            </a:lvl1pPr>
          </a:lstStyle>
          <a:p>
            <a:r>
              <a:rPr lang="nl-NL" dirty="0" smtClean="0"/>
              <a:t>Concise </a:t>
            </a:r>
            <a:r>
              <a:rPr lang="nl-NL" dirty="0" err="1" smtClean="0"/>
              <a:t>title</a:t>
            </a:r>
            <a:r>
              <a:rPr lang="nl-NL" dirty="0" smtClean="0"/>
              <a:t> </a:t>
            </a:r>
            <a:br>
              <a:rPr lang="nl-NL" dirty="0" smtClean="0"/>
            </a:br>
            <a:r>
              <a:rPr lang="nl-NL" dirty="0" err="1" smtClean="0"/>
              <a:t>for</a:t>
            </a:r>
            <a:r>
              <a:rPr lang="nl-NL" dirty="0" smtClean="0"/>
              <a:t> </a:t>
            </a:r>
            <a:r>
              <a:rPr lang="nl-NL" dirty="0" err="1" smtClean="0"/>
              <a:t>presentation</a:t>
            </a:r>
            <a:endParaRPr lang="nl-NL" dirty="0"/>
          </a:p>
        </p:txBody>
      </p:sp>
      <p:sp>
        <p:nvSpPr>
          <p:cNvPr id="3" name="Subtitle 2"/>
          <p:cNvSpPr>
            <a:spLocks noGrp="1"/>
          </p:cNvSpPr>
          <p:nvPr>
            <p:ph type="subTitle" idx="1" hasCustomPrompt="1"/>
          </p:nvPr>
        </p:nvSpPr>
        <p:spPr bwMode="gray">
          <a:xfrm>
            <a:off x="672000" y="1990801"/>
            <a:ext cx="8932800" cy="276999"/>
          </a:xfrm>
          <a:noFill/>
        </p:spPr>
        <p:txBody>
          <a:bodyPr>
            <a:spAutoFit/>
          </a:bodyPr>
          <a:lstStyle>
            <a:lvl1pPr marL="0" indent="0" algn="l" rtl="0">
              <a:spcBef>
                <a:spcPts val="0"/>
              </a:spcBef>
              <a:buNone/>
              <a:defRPr sz="1800">
                <a:solidFill>
                  <a:schemeClr val="accent5"/>
                </a:solidFill>
                <a:latin typeface="+mn-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dirty="0" err="1" smtClean="0"/>
              <a:t>Additional</a:t>
            </a:r>
            <a:r>
              <a:rPr lang="nl-NL" dirty="0" smtClean="0"/>
              <a:t> </a:t>
            </a:r>
            <a:r>
              <a:rPr lang="nl-NL" dirty="0" err="1" smtClean="0"/>
              <a:t>subline</a:t>
            </a:r>
            <a:endParaRPr lang="nl-NL" dirty="0"/>
          </a:p>
        </p:txBody>
      </p:sp>
      <p:sp>
        <p:nvSpPr>
          <p:cNvPr id="10" name="Text Placeholder 9"/>
          <p:cNvSpPr>
            <a:spLocks noGrp="1"/>
          </p:cNvSpPr>
          <p:nvPr>
            <p:ph type="body" sz="quarter" idx="10" hasCustomPrompt="1"/>
          </p:nvPr>
        </p:nvSpPr>
        <p:spPr bwMode="gray">
          <a:xfrm>
            <a:off x="672000" y="2710801"/>
            <a:ext cx="8932800" cy="430887"/>
          </a:xfrm>
          <a:noFill/>
        </p:spPr>
        <p:txBody>
          <a:bodyPr>
            <a:spAutoFit/>
          </a:bodyPr>
          <a:lstStyle>
            <a:lvl1pPr marL="0" indent="0" rtl="0">
              <a:spcBef>
                <a:spcPts val="0"/>
              </a:spcBef>
              <a:spcAft>
                <a:spcPts val="0"/>
              </a:spcAft>
              <a:buNone/>
              <a:defRPr sz="1400" baseline="0">
                <a:solidFill>
                  <a:schemeClr val="accent5"/>
                </a:solidFill>
              </a:defRPr>
            </a:lvl1pPr>
            <a:lvl2pPr marL="180000" indent="0">
              <a:buNone/>
              <a:defRPr sz="1400">
                <a:solidFill>
                  <a:schemeClr val="bg1"/>
                </a:solidFill>
              </a:defRPr>
            </a:lvl2pPr>
            <a:lvl3pPr marL="360000" indent="0">
              <a:buNone/>
              <a:defRPr sz="1400">
                <a:solidFill>
                  <a:schemeClr val="bg1"/>
                </a:solidFill>
              </a:defRPr>
            </a:lvl3pPr>
            <a:lvl4pPr marL="540000" indent="0">
              <a:buNone/>
              <a:defRPr sz="1400">
                <a:solidFill>
                  <a:schemeClr val="bg1"/>
                </a:solidFill>
              </a:defRPr>
            </a:lvl4pPr>
            <a:lvl5pPr marL="720000" indent="0">
              <a:buNone/>
              <a:defRPr sz="1400">
                <a:solidFill>
                  <a:schemeClr val="bg1"/>
                </a:solidFill>
              </a:defRPr>
            </a:lvl5pPr>
          </a:lstStyle>
          <a:p>
            <a:pPr lvl="0"/>
            <a:r>
              <a:rPr lang="nl-NL" dirty="0" smtClean="0"/>
              <a:t>Date  |  Name of speaker</a:t>
            </a:r>
            <a:br>
              <a:rPr lang="nl-NL" dirty="0" smtClean="0"/>
            </a:br>
            <a:r>
              <a:rPr lang="nl-NL" dirty="0" err="1" smtClean="0"/>
              <a:t>Sender</a:t>
            </a:r>
            <a:r>
              <a:rPr lang="nl-NL" dirty="0" smtClean="0"/>
              <a:t>: </a:t>
            </a:r>
            <a:r>
              <a:rPr lang="nl-NL" dirty="0" err="1" smtClean="0"/>
              <a:t>thyssenkrupp</a:t>
            </a:r>
            <a:r>
              <a:rPr lang="nl-NL" dirty="0" smtClean="0"/>
              <a:t> + BA (</a:t>
            </a:r>
            <a:r>
              <a:rPr lang="nl-NL" dirty="0" err="1" smtClean="0"/>
              <a:t>optional</a:t>
            </a:r>
            <a:r>
              <a:rPr lang="nl-NL" dirty="0" smtClean="0"/>
              <a:t> </a:t>
            </a:r>
            <a:r>
              <a:rPr lang="nl-NL" dirty="0" err="1" smtClean="0"/>
              <a:t>additional</a:t>
            </a:r>
            <a:r>
              <a:rPr lang="nl-NL" dirty="0" smtClean="0"/>
              <a:t> management </a:t>
            </a:r>
            <a:r>
              <a:rPr lang="nl-NL" dirty="0" err="1" smtClean="0"/>
              <a:t>structure</a:t>
            </a:r>
            <a:r>
              <a:rPr lang="nl-NL" dirty="0" smtClean="0"/>
              <a:t>/</a:t>
            </a:r>
            <a:r>
              <a:rPr lang="nl-NL" dirty="0" err="1" smtClean="0"/>
              <a:t>not</a:t>
            </a:r>
            <a:r>
              <a:rPr lang="nl-NL" dirty="0" smtClean="0"/>
              <a:t> </a:t>
            </a:r>
            <a:r>
              <a:rPr lang="nl-NL" dirty="0" err="1" smtClean="0"/>
              <a:t>legal</a:t>
            </a:r>
            <a:r>
              <a:rPr lang="nl-NL" dirty="0" smtClean="0"/>
              <a:t> </a:t>
            </a:r>
            <a:r>
              <a:rPr lang="nl-NL" dirty="0" err="1" smtClean="0"/>
              <a:t>entity</a:t>
            </a:r>
            <a:r>
              <a:rPr lang="nl-NL" dirty="0" smtClean="0"/>
              <a:t>)</a:t>
            </a:r>
            <a:endParaRPr lang="nl-NL" dirty="0"/>
          </a:p>
        </p:txBody>
      </p:sp>
      <p:pic>
        <p:nvPicPr>
          <p:cNvPr id="7" name="Bild 14"/>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72000" y="3629119"/>
            <a:ext cx="1860098" cy="486000"/>
          </a:xfrm>
          <a:prstGeom prst="rect">
            <a:avLst/>
          </a:prstGeom>
        </p:spPr>
      </p:pic>
      <p:pic>
        <p:nvPicPr>
          <p:cNvPr id="11" name="Picture 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0" y="248"/>
            <a:ext cx="12192886" cy="6858000"/>
          </a:xfrm>
          <a:prstGeom prst="rect">
            <a:avLst/>
          </a:prstGeom>
        </p:spPr>
      </p:pic>
      <p:pic>
        <p:nvPicPr>
          <p:cNvPr id="12" name="Bild 14"/>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72000" y="3629119"/>
            <a:ext cx="1860098" cy="486000"/>
          </a:xfrm>
          <a:prstGeom prst="rect">
            <a:avLst/>
          </a:prstGeom>
        </p:spPr>
      </p:pic>
    </p:spTree>
    <p:extLst>
      <p:ext uri="{BB962C8B-B14F-4D97-AF65-F5344CB8AC3E}">
        <p14:creationId xmlns:p14="http://schemas.microsoft.com/office/powerpoint/2010/main" val="7173284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p:cSld name="tk_title 3 stripes">
    <p:spTree>
      <p:nvGrpSpPr>
        <p:cNvPr id="1" name=""/>
        <p:cNvGrpSpPr/>
        <p:nvPr/>
      </p:nvGrpSpPr>
      <p:grpSpPr>
        <a:xfrm>
          <a:off x="0" y="0"/>
          <a:ext cx="0" cy="0"/>
          <a:chOff x="0" y="0"/>
          <a:chExt cx="0" cy="0"/>
        </a:xfrm>
      </p:grpSpPr>
      <p:graphicFrame>
        <p:nvGraphicFramePr>
          <p:cNvPr id="8" name="Object 7" hidden="1"/>
          <p:cNvGraphicFramePr>
            <a:graphicFrameLocks noChangeAspect="1"/>
          </p:cNvGraphicFramePr>
          <p:nvPr>
            <p:custDataLst>
              <p:tags r:id="rId2"/>
            </p:custDataLst>
            <p:extLst>
              <p:ext uri="{D42A27DB-BD31-4B8C-83A1-F6EECF244321}">
                <p14:modId xmlns:p14="http://schemas.microsoft.com/office/powerpoint/2010/main" val="1652709525"/>
              </p:ext>
            </p:extLst>
          </p:nvPr>
        </p:nvGraphicFramePr>
        <p:xfrm>
          <a:off x="2119" y="1591"/>
          <a:ext cx="2116" cy="1587"/>
        </p:xfrm>
        <a:graphic>
          <a:graphicData uri="http://schemas.openxmlformats.org/presentationml/2006/ole">
            <mc:AlternateContent xmlns:mc="http://schemas.openxmlformats.org/markup-compatibility/2006">
              <mc:Choice xmlns:v="urn:schemas-microsoft-com:vml" Requires="v">
                <p:oleObj spid="_x0000_s23569" name="think-cell Folie" r:id="rId4" imgW="270" imgH="270" progId="TCLayout.ActiveDocument.1">
                  <p:embed/>
                </p:oleObj>
              </mc:Choice>
              <mc:Fallback>
                <p:oleObj name="think-cell Folie" r:id="rId4" imgW="270" imgH="270" progId="TCLayout.ActiveDocument.1">
                  <p:embed/>
                  <p:pic>
                    <p:nvPicPr>
                      <p:cNvPr id="8" name="Object 7" hidden="1"/>
                      <p:cNvPicPr/>
                      <p:nvPr/>
                    </p:nvPicPr>
                    <p:blipFill>
                      <a:blip r:embed="rId5"/>
                      <a:stretch>
                        <a:fillRect/>
                      </a:stretch>
                    </p:blipFill>
                    <p:spPr>
                      <a:xfrm>
                        <a:off x="2119" y="1591"/>
                        <a:ext cx="2116" cy="1587"/>
                      </a:xfrm>
                      <a:prstGeom prst="rect">
                        <a:avLst/>
                      </a:prstGeom>
                    </p:spPr>
                  </p:pic>
                </p:oleObj>
              </mc:Fallback>
            </mc:AlternateContent>
          </a:graphicData>
        </a:graphic>
      </p:graphicFrame>
      <p:sp>
        <p:nvSpPr>
          <p:cNvPr id="2" name="Rechteck 1"/>
          <p:cNvSpPr/>
          <p:nvPr/>
        </p:nvSpPr>
        <p:spPr>
          <a:xfrm>
            <a:off x="0" y="4705350"/>
            <a:ext cx="12192000" cy="215265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lnSpc>
                <a:spcPct val="90000"/>
              </a:lnSpc>
              <a:spcBef>
                <a:spcPts val="600"/>
              </a:spcBef>
              <a:spcAft>
                <a:spcPts val="0"/>
              </a:spcAft>
            </a:pPr>
            <a:endParaRPr lang="nl-NL" sz="1600" dirty="0">
              <a:ln>
                <a:noFill/>
              </a:ln>
              <a:solidFill>
                <a:schemeClr val="tx1"/>
              </a:solidFill>
            </a:endParaRPr>
          </a:p>
        </p:txBody>
      </p:sp>
      <p:pic>
        <p:nvPicPr>
          <p:cNvPr id="11" name="Picture 374" descr="C:\Users\10075917\Pictures\Picture pool\RS129031_Fotolia_67667011_X[1].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8996" y="0"/>
            <a:ext cx="12210997" cy="4705351"/>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4"/>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2999" y="3751802"/>
            <a:ext cx="11659719" cy="2725200"/>
          </a:xfrm>
          <a:prstGeom prst="rect">
            <a:avLst/>
          </a:prstGeom>
        </p:spPr>
      </p:pic>
      <p:sp>
        <p:nvSpPr>
          <p:cNvPr id="13" name="Text Placeholder 9"/>
          <p:cNvSpPr>
            <a:spLocks noGrp="1"/>
          </p:cNvSpPr>
          <p:nvPr>
            <p:ph type="body" sz="quarter" idx="10" hasCustomPrompt="1"/>
          </p:nvPr>
        </p:nvSpPr>
        <p:spPr>
          <a:xfrm>
            <a:off x="551999" y="5302803"/>
            <a:ext cx="8995200" cy="430887"/>
          </a:xfrm>
          <a:noFill/>
        </p:spPr>
        <p:txBody>
          <a:bodyPr>
            <a:spAutoFit/>
          </a:bodyPr>
          <a:lstStyle>
            <a:lvl1pPr marL="0" indent="0" rtl="0">
              <a:spcBef>
                <a:spcPts val="0"/>
              </a:spcBef>
              <a:spcAft>
                <a:spcPts val="0"/>
              </a:spcAft>
              <a:buNone/>
              <a:defRPr sz="1400" baseline="0">
                <a:solidFill>
                  <a:schemeClr val="bg1"/>
                </a:solidFill>
              </a:defRPr>
            </a:lvl1pPr>
            <a:lvl2pPr marL="180000" indent="0">
              <a:buNone/>
              <a:defRPr sz="1400">
                <a:solidFill>
                  <a:schemeClr val="bg1"/>
                </a:solidFill>
              </a:defRPr>
            </a:lvl2pPr>
            <a:lvl3pPr marL="360000" indent="0">
              <a:buNone/>
              <a:defRPr sz="1400">
                <a:solidFill>
                  <a:schemeClr val="bg1"/>
                </a:solidFill>
              </a:defRPr>
            </a:lvl3pPr>
            <a:lvl4pPr marL="540000" indent="0">
              <a:buNone/>
              <a:defRPr sz="1400">
                <a:solidFill>
                  <a:schemeClr val="bg1"/>
                </a:solidFill>
              </a:defRPr>
            </a:lvl4pPr>
            <a:lvl5pPr marL="720000" indent="0">
              <a:buNone/>
              <a:defRPr sz="1400">
                <a:solidFill>
                  <a:schemeClr val="bg1"/>
                </a:solidFill>
              </a:defRPr>
            </a:lvl5pPr>
          </a:lstStyle>
          <a:p>
            <a:pPr lvl="0"/>
            <a:r>
              <a:rPr lang="nl-NL" dirty="0" err="1" smtClean="0"/>
              <a:t>July</a:t>
            </a:r>
            <a:r>
              <a:rPr lang="nl-NL" dirty="0" smtClean="0"/>
              <a:t> 2016  |  CO/SMD</a:t>
            </a:r>
            <a:br>
              <a:rPr lang="nl-NL" dirty="0" smtClean="0"/>
            </a:br>
            <a:endParaRPr lang="nl-NL" dirty="0"/>
          </a:p>
        </p:txBody>
      </p:sp>
      <p:sp>
        <p:nvSpPr>
          <p:cNvPr id="14" name="Subtitle 2"/>
          <p:cNvSpPr>
            <a:spLocks noGrp="1"/>
          </p:cNvSpPr>
          <p:nvPr>
            <p:ph type="subTitle" idx="1" hasCustomPrompt="1"/>
          </p:nvPr>
        </p:nvSpPr>
        <p:spPr>
          <a:xfrm>
            <a:off x="552000" y="4870803"/>
            <a:ext cx="8995200" cy="249299"/>
          </a:xfrm>
          <a:noFill/>
        </p:spPr>
        <p:txBody>
          <a:bodyPr>
            <a:spAutoFit/>
          </a:bodyPr>
          <a:lstStyle>
            <a:lvl1pPr marL="0" indent="0" algn="l" rtl="0">
              <a:lnSpc>
                <a:spcPct val="90000"/>
              </a:lnSpc>
              <a:spcBef>
                <a:spcPts val="0"/>
              </a:spcBef>
              <a:buNone/>
              <a:defRPr sz="1800" baseline="0">
                <a:solidFill>
                  <a:schemeClr val="bg1"/>
                </a:solidFill>
                <a:latin typeface="+mn-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dirty="0" smtClean="0"/>
              <a:t>tk management </a:t>
            </a:r>
            <a:r>
              <a:rPr lang="nl-NL" dirty="0" err="1" smtClean="0"/>
              <a:t>structure</a:t>
            </a:r>
            <a:endParaRPr lang="nl-NL" dirty="0"/>
          </a:p>
        </p:txBody>
      </p:sp>
      <p:sp>
        <p:nvSpPr>
          <p:cNvPr id="17" name="Title 1"/>
          <p:cNvSpPr>
            <a:spLocks noGrp="1"/>
          </p:cNvSpPr>
          <p:nvPr>
            <p:ph type="ctrTitle" hasCustomPrompt="1"/>
          </p:nvPr>
        </p:nvSpPr>
        <p:spPr>
          <a:xfrm>
            <a:off x="552000" y="4035603"/>
            <a:ext cx="8995200" cy="830997"/>
          </a:xfrm>
          <a:noFill/>
        </p:spPr>
        <p:txBody>
          <a:bodyPr vert="horz" anchor="t" anchorCtr="0"/>
          <a:lstStyle>
            <a:lvl1pPr rtl="0">
              <a:lnSpc>
                <a:spcPct val="90000"/>
              </a:lnSpc>
              <a:defRPr sz="3000">
                <a:solidFill>
                  <a:schemeClr val="bg1"/>
                </a:solidFill>
                <a:latin typeface="+mn-lt"/>
              </a:defRPr>
            </a:lvl1pPr>
          </a:lstStyle>
          <a:p>
            <a:r>
              <a:rPr lang="nl-NL" dirty="0" err="1" smtClean="0"/>
              <a:t>thyssenkrupp</a:t>
            </a:r>
            <a:r>
              <a:rPr lang="nl-NL" dirty="0" smtClean="0"/>
              <a:t/>
            </a:r>
            <a:br>
              <a:rPr lang="nl-NL" dirty="0" smtClean="0"/>
            </a:br>
            <a:r>
              <a:rPr lang="nl-NL" dirty="0" smtClean="0"/>
              <a:t>How we are </a:t>
            </a:r>
            <a:r>
              <a:rPr lang="nl-NL" dirty="0" err="1" smtClean="0"/>
              <a:t>organized</a:t>
            </a:r>
            <a:r>
              <a:rPr lang="nl-NL" dirty="0" smtClean="0"/>
              <a:t> </a:t>
            </a:r>
            <a:endParaRPr lang="nl-NL" dirty="0"/>
          </a:p>
        </p:txBody>
      </p:sp>
      <p:sp>
        <p:nvSpPr>
          <p:cNvPr id="10" name="Rechteck 9"/>
          <p:cNvSpPr/>
          <p:nvPr/>
        </p:nvSpPr>
        <p:spPr>
          <a:xfrm>
            <a:off x="0" y="4705350"/>
            <a:ext cx="12192000" cy="215265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lnSpc>
                <a:spcPct val="90000"/>
              </a:lnSpc>
              <a:spcBef>
                <a:spcPts val="600"/>
              </a:spcBef>
              <a:spcAft>
                <a:spcPts val="0"/>
              </a:spcAft>
            </a:pPr>
            <a:endParaRPr lang="nl-NL" sz="1600" dirty="0">
              <a:ln>
                <a:noFill/>
              </a:ln>
              <a:solidFill>
                <a:schemeClr val="tx1"/>
              </a:solidFill>
            </a:endParaRPr>
          </a:p>
        </p:txBody>
      </p:sp>
      <p:pic>
        <p:nvPicPr>
          <p:cNvPr id="15" name="Picture 374" descr="C:\Users\10075917\Pictures\Picture pool\RS129031_Fotolia_67667011_X[1].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8996" y="0"/>
            <a:ext cx="12210997" cy="4705351"/>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4"/>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2999" y="3751802"/>
            <a:ext cx="11659719" cy="2725200"/>
          </a:xfrm>
          <a:prstGeom prst="rect">
            <a:avLst/>
          </a:prstGeom>
        </p:spPr>
      </p:pic>
    </p:spTree>
    <p:extLst>
      <p:ext uri="{BB962C8B-B14F-4D97-AF65-F5344CB8AC3E}">
        <p14:creationId xmlns:p14="http://schemas.microsoft.com/office/powerpoint/2010/main" val="4175678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Benutzerdefiniertes Layout">
    <p:spTree>
      <p:nvGrpSpPr>
        <p:cNvPr id="1" name=""/>
        <p:cNvGrpSpPr/>
        <p:nvPr/>
      </p:nvGrpSpPr>
      <p:grpSpPr>
        <a:xfrm>
          <a:off x="0" y="0"/>
          <a:ext cx="0" cy="0"/>
          <a:chOff x="0" y="0"/>
          <a:chExt cx="0" cy="0"/>
        </a:xfrm>
      </p:grpSpPr>
      <p:graphicFrame>
        <p:nvGraphicFramePr>
          <p:cNvPr id="4" name="Objekt 3" hidden="1"/>
          <p:cNvGraphicFramePr>
            <a:graphicFrameLocks noChangeAspect="1"/>
          </p:cNvGraphicFramePr>
          <p:nvPr userDrawn="1">
            <p:custDataLst>
              <p:tags r:id="rId2"/>
            </p:custDataLst>
            <p:extLst>
              <p:ext uri="{D42A27DB-BD31-4B8C-83A1-F6EECF244321}">
                <p14:modId xmlns:p14="http://schemas.microsoft.com/office/powerpoint/2010/main" val="312940652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34821" name="think-cell Folie" r:id="rId4" imgW="351" imgH="351" progId="TCLayout.ActiveDocument.1">
                  <p:embed/>
                </p:oleObj>
              </mc:Choice>
              <mc:Fallback>
                <p:oleObj name="think-cell Folie" r:id="rId4" imgW="351" imgH="351" progId="TCLayout.ActiveDocument.1">
                  <p:embed/>
                  <p:pic>
                    <p:nvPicPr>
                      <p:cNvPr id="0" name=""/>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Titel 1"/>
          <p:cNvSpPr>
            <a:spLocks noGrp="1"/>
          </p:cNvSpPr>
          <p:nvPr>
            <p:ph type="title"/>
          </p:nvPr>
        </p:nvSpPr>
        <p:spPr/>
        <p:txBody>
          <a:bodyPr vert="horz"/>
          <a:lstStyle>
            <a:lvl1pPr rtl="0">
              <a:defRPr/>
            </a:lvl1pPr>
          </a:lstStyle>
          <a:p>
            <a:r>
              <a:rPr lang="nl-NL" dirty="0" smtClean="0"/>
              <a:t>Titelmasterformat </a:t>
            </a:r>
            <a:r>
              <a:rPr lang="nl-NL" dirty="0" err="1" smtClean="0"/>
              <a:t>durch</a:t>
            </a:r>
            <a:r>
              <a:rPr lang="nl-NL" dirty="0" smtClean="0"/>
              <a:t> </a:t>
            </a:r>
            <a:r>
              <a:rPr lang="nl-NL" dirty="0" err="1" smtClean="0"/>
              <a:t>Klicken</a:t>
            </a:r>
            <a:r>
              <a:rPr lang="nl-NL" dirty="0" smtClean="0"/>
              <a:t> </a:t>
            </a:r>
            <a:r>
              <a:rPr lang="nl-NL" dirty="0" err="1" smtClean="0"/>
              <a:t>bearbeiten</a:t>
            </a:r>
            <a:endParaRPr lang="nl-NL" dirty="0"/>
          </a:p>
        </p:txBody>
      </p:sp>
    </p:spTree>
    <p:extLst>
      <p:ext uri="{BB962C8B-B14F-4D97-AF65-F5344CB8AC3E}">
        <p14:creationId xmlns:p14="http://schemas.microsoft.com/office/powerpoint/2010/main" val="273436111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tk_headline + text">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p:custDataLst>
              <p:tags r:id="rId2"/>
            </p:custDataLst>
            <p:extLst>
              <p:ext uri="{D42A27DB-BD31-4B8C-83A1-F6EECF244321}">
                <p14:modId xmlns:p14="http://schemas.microsoft.com/office/powerpoint/2010/main" val="2214205653"/>
              </p:ext>
            </p:extLst>
          </p:nvPr>
        </p:nvGraphicFramePr>
        <p:xfrm>
          <a:off x="2118" y="1589"/>
          <a:ext cx="2116" cy="1587"/>
        </p:xfrm>
        <a:graphic>
          <a:graphicData uri="http://schemas.openxmlformats.org/presentationml/2006/ole">
            <mc:AlternateContent xmlns:mc="http://schemas.openxmlformats.org/markup-compatibility/2006">
              <mc:Choice xmlns:v="urn:schemas-microsoft-com:vml" Requires="v">
                <p:oleObj spid="_x0000_s24593" name="think-cell Folie" r:id="rId4" imgW="270" imgH="270" progId="TCLayout.ActiveDocument.1">
                  <p:embed/>
                </p:oleObj>
              </mc:Choice>
              <mc:Fallback>
                <p:oleObj name="think-cell Folie" r:id="rId4" imgW="270" imgH="270" progId="TCLayout.ActiveDocument.1">
                  <p:embed/>
                  <p:pic>
                    <p:nvPicPr>
                      <p:cNvPr id="4" name="Object 3" hidden="1"/>
                      <p:cNvPicPr/>
                      <p:nvPr/>
                    </p:nvPicPr>
                    <p:blipFill>
                      <a:blip r:embed="rId5"/>
                      <a:stretch>
                        <a:fillRect/>
                      </a:stretch>
                    </p:blipFill>
                    <p:spPr>
                      <a:xfrm>
                        <a:off x="2118" y="1589"/>
                        <a:ext cx="2116" cy="1587"/>
                      </a:xfrm>
                      <a:prstGeom prst="rect">
                        <a:avLst/>
                      </a:prstGeom>
                    </p:spPr>
                  </p:pic>
                </p:oleObj>
              </mc:Fallback>
            </mc:AlternateContent>
          </a:graphicData>
        </a:graphic>
      </p:graphicFrame>
      <p:sp>
        <p:nvSpPr>
          <p:cNvPr id="2" name="Title 1"/>
          <p:cNvSpPr>
            <a:spLocks noGrp="1"/>
          </p:cNvSpPr>
          <p:nvPr>
            <p:ph type="title" hasCustomPrompt="1"/>
          </p:nvPr>
        </p:nvSpPr>
        <p:spPr>
          <a:xfrm>
            <a:off x="336000" y="259200"/>
            <a:ext cx="11520000" cy="338554"/>
          </a:xfrm>
        </p:spPr>
        <p:txBody>
          <a:bodyPr vert="horz"/>
          <a:lstStyle>
            <a:lvl1pPr rtl="0">
              <a:defRPr baseline="0"/>
            </a:lvl1pPr>
          </a:lstStyle>
          <a:p>
            <a:r>
              <a:rPr lang="nl-NL" dirty="0" smtClean="0"/>
              <a:t>Headline </a:t>
            </a:r>
            <a:r>
              <a:rPr lang="nl-NL" dirty="0" err="1" smtClean="0"/>
              <a:t>for</a:t>
            </a:r>
            <a:r>
              <a:rPr lang="nl-NL" dirty="0" smtClean="0"/>
              <a:t> max </a:t>
            </a:r>
            <a:r>
              <a:rPr lang="nl-NL" dirty="0" err="1" smtClean="0"/>
              <a:t>two</a:t>
            </a:r>
            <a:r>
              <a:rPr lang="nl-NL" dirty="0" smtClean="0"/>
              <a:t> </a:t>
            </a:r>
            <a:r>
              <a:rPr lang="nl-NL" dirty="0" err="1" smtClean="0"/>
              <a:t>lines</a:t>
            </a:r>
            <a:r>
              <a:rPr lang="nl-NL" dirty="0" smtClean="0"/>
              <a:t> tk Brand Blue (</a:t>
            </a:r>
            <a:r>
              <a:rPr lang="nl-NL" dirty="0" err="1" smtClean="0"/>
              <a:t>Subline</a:t>
            </a:r>
            <a:r>
              <a:rPr lang="nl-NL" dirty="0" smtClean="0"/>
              <a:t> </a:t>
            </a:r>
            <a:r>
              <a:rPr lang="nl-NL" dirty="0" err="1" smtClean="0"/>
              <a:t>one</a:t>
            </a:r>
            <a:r>
              <a:rPr lang="nl-NL" dirty="0" smtClean="0"/>
              <a:t> line </a:t>
            </a:r>
            <a:r>
              <a:rPr lang="nl-NL" dirty="0" err="1" smtClean="0"/>
              <a:t>only</a:t>
            </a:r>
            <a:r>
              <a:rPr lang="nl-NL" dirty="0" smtClean="0"/>
              <a:t> 18 </a:t>
            </a:r>
            <a:r>
              <a:rPr lang="nl-NL" dirty="0" err="1" smtClean="0"/>
              <a:t>pt</a:t>
            </a:r>
            <a:r>
              <a:rPr lang="nl-NL" dirty="0" smtClean="0"/>
              <a:t> </a:t>
            </a:r>
            <a:r>
              <a:rPr lang="nl-NL" dirty="0" err="1" smtClean="0"/>
              <a:t>grey</a:t>
            </a:r>
            <a:r>
              <a:rPr lang="nl-NL" dirty="0" smtClean="0"/>
              <a:t>)</a:t>
            </a:r>
            <a:endParaRPr lang="nl-NL" dirty="0"/>
          </a:p>
        </p:txBody>
      </p:sp>
      <p:sp>
        <p:nvSpPr>
          <p:cNvPr id="3" name="Content Placeholder 2"/>
          <p:cNvSpPr>
            <a:spLocks noGrp="1"/>
          </p:cNvSpPr>
          <p:nvPr>
            <p:ph idx="1"/>
          </p:nvPr>
        </p:nvSpPr>
        <p:spPr/>
        <p:txBody>
          <a:bodyPr/>
          <a:lstStyle>
            <a:lvl1pPr rtl="0">
              <a:defRPr/>
            </a:lvl1pPr>
            <a:lvl2pPr rtl="0">
              <a:defRPr/>
            </a:lvl2pPr>
            <a:lvl3pPr rtl="0">
              <a:defRPr/>
            </a:lvl3pPr>
            <a:lvl4pPr rtl="0">
              <a:defRPr/>
            </a:lvl4pPr>
            <a:lvl5pPr rtl="0">
              <a:defRPr/>
            </a:lvl5pPr>
          </a:lstStyle>
          <a:p>
            <a:pPr lvl="0"/>
            <a:r>
              <a:rPr lang="nl-NL" dirty="0" err="1" smtClean="0"/>
              <a:t>Formatvorlagen</a:t>
            </a:r>
            <a:r>
              <a:rPr lang="nl-NL" dirty="0" smtClean="0"/>
              <a:t> des </a:t>
            </a:r>
            <a:r>
              <a:rPr lang="nl-NL" dirty="0" err="1" smtClean="0"/>
              <a:t>Textmasters</a:t>
            </a:r>
            <a:r>
              <a:rPr lang="nl-NL" dirty="0" smtClean="0"/>
              <a:t> </a:t>
            </a:r>
            <a:r>
              <a:rPr lang="nl-NL" dirty="0" err="1" smtClean="0"/>
              <a:t>bearbeiten</a:t>
            </a:r>
            <a:endParaRPr lang="nl-NL" dirty="0" smtClean="0"/>
          </a:p>
          <a:p>
            <a:pPr lvl="1"/>
            <a:r>
              <a:rPr lang="nl-NL" dirty="0" err="1" smtClean="0"/>
              <a:t>Zweite</a:t>
            </a:r>
            <a:r>
              <a:rPr lang="nl-NL" dirty="0" smtClean="0"/>
              <a:t> </a:t>
            </a:r>
            <a:r>
              <a:rPr lang="nl-NL" dirty="0" err="1" smtClean="0"/>
              <a:t>Ebene</a:t>
            </a:r>
            <a:endParaRPr lang="nl-NL" dirty="0" smtClean="0"/>
          </a:p>
          <a:p>
            <a:pPr lvl="2"/>
            <a:r>
              <a:rPr lang="nl-NL" dirty="0" err="1" smtClean="0"/>
              <a:t>Dritte</a:t>
            </a:r>
            <a:r>
              <a:rPr lang="nl-NL" dirty="0" smtClean="0"/>
              <a:t> </a:t>
            </a:r>
            <a:r>
              <a:rPr lang="nl-NL" dirty="0" err="1" smtClean="0"/>
              <a:t>Ebene</a:t>
            </a:r>
            <a:endParaRPr lang="nl-NL" dirty="0" smtClean="0"/>
          </a:p>
          <a:p>
            <a:pPr lvl="3"/>
            <a:r>
              <a:rPr lang="nl-NL" dirty="0" err="1" smtClean="0"/>
              <a:t>Vierte</a:t>
            </a:r>
            <a:r>
              <a:rPr lang="nl-NL" dirty="0" smtClean="0"/>
              <a:t> </a:t>
            </a:r>
            <a:r>
              <a:rPr lang="nl-NL" dirty="0" err="1" smtClean="0"/>
              <a:t>Ebene</a:t>
            </a:r>
            <a:endParaRPr lang="nl-NL" dirty="0" smtClean="0"/>
          </a:p>
          <a:p>
            <a:pPr lvl="4"/>
            <a:r>
              <a:rPr lang="nl-NL" dirty="0" err="1" smtClean="0"/>
              <a:t>Fünfte</a:t>
            </a:r>
            <a:r>
              <a:rPr lang="nl-NL" dirty="0" smtClean="0"/>
              <a:t> </a:t>
            </a:r>
            <a:r>
              <a:rPr lang="nl-NL" dirty="0" err="1" smtClean="0"/>
              <a:t>Ebene</a:t>
            </a:r>
            <a:endParaRPr lang="nl-NL" dirty="0"/>
          </a:p>
        </p:txBody>
      </p:sp>
      <p:sp>
        <p:nvSpPr>
          <p:cNvPr id="9" name="Text Placeholder 8"/>
          <p:cNvSpPr>
            <a:spLocks noGrp="1"/>
          </p:cNvSpPr>
          <p:nvPr>
            <p:ph type="body" sz="quarter" idx="11" hasCustomPrompt="1"/>
          </p:nvPr>
        </p:nvSpPr>
        <p:spPr>
          <a:xfrm>
            <a:off x="335999" y="6163200"/>
            <a:ext cx="10704000" cy="144000"/>
          </a:xfrm>
        </p:spPr>
        <p:txBody>
          <a:bodyPr anchor="b"/>
          <a:lstStyle>
            <a:lvl1pPr marL="0" indent="0" rtl="0">
              <a:lnSpc>
                <a:spcPct val="100000"/>
              </a:lnSpc>
              <a:spcBef>
                <a:spcPts val="0"/>
              </a:spcBef>
              <a:buNone/>
              <a:defRPr sz="800" baseline="0"/>
            </a:lvl1pPr>
          </a:lstStyle>
          <a:p>
            <a:pPr lvl="0"/>
            <a:r>
              <a:rPr lang="nl-NL" dirty="0" err="1" smtClean="0"/>
              <a:t>Placeholder</a:t>
            </a:r>
            <a:r>
              <a:rPr lang="nl-NL" dirty="0" smtClean="0"/>
              <a:t> </a:t>
            </a:r>
            <a:r>
              <a:rPr lang="nl-NL" dirty="0" err="1" smtClean="0"/>
              <a:t>for</a:t>
            </a:r>
            <a:r>
              <a:rPr lang="nl-NL" dirty="0" smtClean="0"/>
              <a:t> sources </a:t>
            </a:r>
            <a:r>
              <a:rPr lang="nl-NL" dirty="0" err="1" smtClean="0"/>
              <a:t>and</a:t>
            </a:r>
            <a:r>
              <a:rPr lang="nl-NL" dirty="0" smtClean="0"/>
              <a:t> </a:t>
            </a:r>
            <a:r>
              <a:rPr lang="nl-NL" dirty="0" err="1" smtClean="0"/>
              <a:t>footnote</a:t>
            </a:r>
            <a:r>
              <a:rPr lang="nl-NL" dirty="0" smtClean="0"/>
              <a:t>: </a:t>
            </a:r>
            <a:r>
              <a:rPr lang="nl-NL" dirty="0" err="1" smtClean="0"/>
              <a:t>footnotes</a:t>
            </a:r>
            <a:r>
              <a:rPr lang="nl-NL" dirty="0" smtClean="0"/>
              <a:t> are </a:t>
            </a:r>
            <a:r>
              <a:rPr lang="nl-NL" dirty="0" err="1" smtClean="0"/>
              <a:t>numbered</a:t>
            </a:r>
            <a:r>
              <a:rPr lang="nl-NL" dirty="0" smtClean="0"/>
              <a:t> (no *) </a:t>
            </a:r>
            <a:endParaRPr lang="nl-NL" dirty="0"/>
          </a:p>
        </p:txBody>
      </p:sp>
    </p:spTree>
    <p:extLst>
      <p:ext uri="{BB962C8B-B14F-4D97-AF65-F5344CB8AC3E}">
        <p14:creationId xmlns:p14="http://schemas.microsoft.com/office/powerpoint/2010/main" val="8130899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tk_headline + text + content">
    <p:spTree>
      <p:nvGrpSpPr>
        <p:cNvPr id="1" name=""/>
        <p:cNvGrpSpPr/>
        <p:nvPr/>
      </p:nvGrpSpPr>
      <p:grpSpPr>
        <a:xfrm>
          <a:off x="0" y="0"/>
          <a:ext cx="0" cy="0"/>
          <a:chOff x="0" y="0"/>
          <a:chExt cx="0" cy="0"/>
        </a:xfrm>
      </p:grpSpPr>
      <p:graphicFrame>
        <p:nvGraphicFramePr>
          <p:cNvPr id="5" name="Objekt 4" hidden="1"/>
          <p:cNvGraphicFramePr>
            <a:graphicFrameLocks noChangeAspect="1"/>
          </p:cNvGraphicFramePr>
          <p:nvPr userDrawn="1">
            <p:custDataLst>
              <p:tags r:id="rId2"/>
            </p:custDataLst>
            <p:extLst>
              <p:ext uri="{D42A27DB-BD31-4B8C-83A1-F6EECF244321}">
                <p14:modId xmlns:p14="http://schemas.microsoft.com/office/powerpoint/2010/main" val="381609529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35845" name="think-cell Folie" r:id="rId4" imgW="351" imgH="351" progId="TCLayout.ActiveDocument.1">
                  <p:embed/>
                </p:oleObj>
              </mc:Choice>
              <mc:Fallback>
                <p:oleObj name="think-cell Folie" r:id="rId4" imgW="351" imgH="351" progId="TCLayout.ActiveDocument.1">
                  <p:embed/>
                  <p:pic>
                    <p:nvPicPr>
                      <p:cNvPr id="0" name=""/>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Title 1"/>
          <p:cNvSpPr>
            <a:spLocks noGrp="1"/>
          </p:cNvSpPr>
          <p:nvPr>
            <p:ph type="title" hasCustomPrompt="1"/>
          </p:nvPr>
        </p:nvSpPr>
        <p:spPr/>
        <p:txBody>
          <a:bodyPr vert="horz"/>
          <a:lstStyle>
            <a:lvl1pPr rtl="0">
              <a:defRPr/>
            </a:lvl1pPr>
          </a:lstStyle>
          <a:p>
            <a:r>
              <a:rPr lang="nl-NL" dirty="0" smtClean="0"/>
              <a:t>Headline </a:t>
            </a:r>
            <a:r>
              <a:rPr lang="nl-NL" dirty="0" err="1" smtClean="0"/>
              <a:t>for</a:t>
            </a:r>
            <a:r>
              <a:rPr lang="nl-NL" dirty="0" smtClean="0"/>
              <a:t> max </a:t>
            </a:r>
            <a:r>
              <a:rPr lang="nl-NL" dirty="0" err="1" smtClean="0"/>
              <a:t>two</a:t>
            </a:r>
            <a:r>
              <a:rPr lang="nl-NL" dirty="0" smtClean="0"/>
              <a:t> </a:t>
            </a:r>
            <a:r>
              <a:rPr lang="nl-NL" dirty="0" err="1" smtClean="0"/>
              <a:t>lines</a:t>
            </a:r>
            <a:r>
              <a:rPr lang="nl-NL" dirty="0" smtClean="0"/>
              <a:t> tk Brand Blue (</a:t>
            </a:r>
            <a:r>
              <a:rPr lang="nl-NL" dirty="0" err="1" smtClean="0"/>
              <a:t>Subline</a:t>
            </a:r>
            <a:r>
              <a:rPr lang="nl-NL" dirty="0" smtClean="0"/>
              <a:t> </a:t>
            </a:r>
            <a:r>
              <a:rPr lang="nl-NL" dirty="0" err="1" smtClean="0"/>
              <a:t>one</a:t>
            </a:r>
            <a:r>
              <a:rPr lang="nl-NL" dirty="0" smtClean="0"/>
              <a:t> line </a:t>
            </a:r>
            <a:r>
              <a:rPr lang="nl-NL" dirty="0" err="1" smtClean="0"/>
              <a:t>only</a:t>
            </a:r>
            <a:r>
              <a:rPr lang="nl-NL" dirty="0" smtClean="0"/>
              <a:t> 18 </a:t>
            </a:r>
            <a:r>
              <a:rPr lang="nl-NL" dirty="0" err="1" smtClean="0"/>
              <a:t>pt</a:t>
            </a:r>
            <a:r>
              <a:rPr lang="nl-NL" dirty="0" smtClean="0"/>
              <a:t> </a:t>
            </a:r>
            <a:r>
              <a:rPr lang="nl-NL" dirty="0" err="1" smtClean="0"/>
              <a:t>grey</a:t>
            </a:r>
            <a:r>
              <a:rPr lang="nl-NL" dirty="0" smtClean="0"/>
              <a:t>)</a:t>
            </a:r>
            <a:endParaRPr lang="nl-NL" dirty="0"/>
          </a:p>
        </p:txBody>
      </p:sp>
      <p:sp>
        <p:nvSpPr>
          <p:cNvPr id="3" name="Content Placeholder 2"/>
          <p:cNvSpPr>
            <a:spLocks noGrp="1"/>
          </p:cNvSpPr>
          <p:nvPr>
            <p:ph idx="1"/>
          </p:nvPr>
        </p:nvSpPr>
        <p:spPr>
          <a:xfrm>
            <a:off x="6331200" y="1522799"/>
            <a:ext cx="5519973" cy="4536000"/>
          </a:xfrm>
        </p:spPr>
        <p:txBody>
          <a:bodyPr/>
          <a:lstStyle>
            <a:lvl1pPr rtl="0">
              <a:defRPr/>
            </a:lvl1pPr>
            <a:lvl2pPr rtl="0">
              <a:defRPr/>
            </a:lvl2pPr>
            <a:lvl3pPr rtl="0">
              <a:defRPr/>
            </a:lvl3pPr>
            <a:lvl4pPr rtl="0">
              <a:defRPr/>
            </a:lvl4pPr>
            <a:lvl5pPr rtl="0">
              <a:defRPr/>
            </a:lvl5pPr>
          </a:lstStyle>
          <a:p>
            <a:pPr lvl="0"/>
            <a:r>
              <a:rPr lang="nl-NL" dirty="0" err="1" smtClean="0"/>
              <a:t>Formatvorlagen</a:t>
            </a:r>
            <a:r>
              <a:rPr lang="nl-NL" dirty="0" smtClean="0"/>
              <a:t> des </a:t>
            </a:r>
            <a:r>
              <a:rPr lang="nl-NL" dirty="0" err="1" smtClean="0"/>
              <a:t>Textmasters</a:t>
            </a:r>
            <a:r>
              <a:rPr lang="nl-NL" dirty="0" smtClean="0"/>
              <a:t> </a:t>
            </a:r>
            <a:r>
              <a:rPr lang="nl-NL" dirty="0" err="1" smtClean="0"/>
              <a:t>bearbeiten</a:t>
            </a:r>
            <a:endParaRPr lang="nl-NL" dirty="0" smtClean="0"/>
          </a:p>
          <a:p>
            <a:pPr lvl="1"/>
            <a:r>
              <a:rPr lang="nl-NL" dirty="0" err="1" smtClean="0"/>
              <a:t>Zweite</a:t>
            </a:r>
            <a:r>
              <a:rPr lang="nl-NL" dirty="0" smtClean="0"/>
              <a:t> </a:t>
            </a:r>
            <a:r>
              <a:rPr lang="nl-NL" dirty="0" err="1" smtClean="0"/>
              <a:t>Ebene</a:t>
            </a:r>
            <a:endParaRPr lang="nl-NL" dirty="0" smtClean="0"/>
          </a:p>
          <a:p>
            <a:pPr lvl="2"/>
            <a:r>
              <a:rPr lang="nl-NL" dirty="0" err="1" smtClean="0"/>
              <a:t>Dritte</a:t>
            </a:r>
            <a:r>
              <a:rPr lang="nl-NL" dirty="0" smtClean="0"/>
              <a:t> </a:t>
            </a:r>
            <a:r>
              <a:rPr lang="nl-NL" dirty="0" err="1" smtClean="0"/>
              <a:t>Ebene</a:t>
            </a:r>
            <a:endParaRPr lang="nl-NL" dirty="0" smtClean="0"/>
          </a:p>
          <a:p>
            <a:pPr lvl="3"/>
            <a:r>
              <a:rPr lang="nl-NL" dirty="0" err="1" smtClean="0"/>
              <a:t>Vierte</a:t>
            </a:r>
            <a:r>
              <a:rPr lang="nl-NL" dirty="0" smtClean="0"/>
              <a:t> </a:t>
            </a:r>
            <a:r>
              <a:rPr lang="nl-NL" dirty="0" err="1" smtClean="0"/>
              <a:t>Ebene</a:t>
            </a:r>
            <a:endParaRPr lang="nl-NL" dirty="0" smtClean="0"/>
          </a:p>
          <a:p>
            <a:pPr lvl="4"/>
            <a:r>
              <a:rPr lang="nl-NL" dirty="0" err="1" smtClean="0"/>
              <a:t>Fünfte</a:t>
            </a:r>
            <a:r>
              <a:rPr lang="nl-NL" dirty="0" smtClean="0"/>
              <a:t> </a:t>
            </a:r>
            <a:r>
              <a:rPr lang="nl-NL" dirty="0" err="1" smtClean="0"/>
              <a:t>Ebene</a:t>
            </a:r>
            <a:endParaRPr lang="nl-NL" dirty="0"/>
          </a:p>
        </p:txBody>
      </p:sp>
      <p:sp>
        <p:nvSpPr>
          <p:cNvPr id="9" name="Text Placeholder 8"/>
          <p:cNvSpPr>
            <a:spLocks noGrp="1"/>
          </p:cNvSpPr>
          <p:nvPr>
            <p:ph type="body" sz="quarter" idx="11" hasCustomPrompt="1"/>
          </p:nvPr>
        </p:nvSpPr>
        <p:spPr>
          <a:xfrm>
            <a:off x="335999" y="6163200"/>
            <a:ext cx="10704000" cy="144000"/>
          </a:xfrm>
        </p:spPr>
        <p:txBody>
          <a:bodyPr anchor="b"/>
          <a:lstStyle>
            <a:lvl1pPr marL="0" indent="0" rtl="0">
              <a:lnSpc>
                <a:spcPct val="100000"/>
              </a:lnSpc>
              <a:spcBef>
                <a:spcPts val="0"/>
              </a:spcBef>
              <a:buNone/>
              <a:defRPr sz="800" baseline="0"/>
            </a:lvl1pPr>
          </a:lstStyle>
          <a:p>
            <a:pPr lvl="0"/>
            <a:r>
              <a:rPr lang="nl-NL" dirty="0" err="1" smtClean="0"/>
              <a:t>Placeholder</a:t>
            </a:r>
            <a:r>
              <a:rPr lang="nl-NL" dirty="0" smtClean="0"/>
              <a:t> </a:t>
            </a:r>
            <a:r>
              <a:rPr lang="nl-NL" dirty="0" err="1" smtClean="0"/>
              <a:t>for</a:t>
            </a:r>
            <a:r>
              <a:rPr lang="nl-NL" dirty="0" smtClean="0"/>
              <a:t> sources </a:t>
            </a:r>
            <a:r>
              <a:rPr lang="nl-NL" dirty="0" err="1" smtClean="0"/>
              <a:t>and</a:t>
            </a:r>
            <a:r>
              <a:rPr lang="nl-NL" dirty="0" smtClean="0"/>
              <a:t> </a:t>
            </a:r>
            <a:r>
              <a:rPr lang="nl-NL" dirty="0" err="1" smtClean="0"/>
              <a:t>footnote</a:t>
            </a:r>
            <a:r>
              <a:rPr lang="nl-NL" dirty="0" smtClean="0"/>
              <a:t>: </a:t>
            </a:r>
            <a:r>
              <a:rPr lang="nl-NL" dirty="0" err="1" smtClean="0"/>
              <a:t>footnotes</a:t>
            </a:r>
            <a:r>
              <a:rPr lang="nl-NL" dirty="0" smtClean="0"/>
              <a:t> are </a:t>
            </a:r>
            <a:r>
              <a:rPr lang="nl-NL" dirty="0" err="1" smtClean="0"/>
              <a:t>numbered</a:t>
            </a:r>
            <a:r>
              <a:rPr lang="nl-NL" dirty="0" smtClean="0"/>
              <a:t> (no *) </a:t>
            </a:r>
            <a:endParaRPr lang="nl-NL" dirty="0"/>
          </a:p>
        </p:txBody>
      </p:sp>
    </p:spTree>
    <p:extLst>
      <p:ext uri="{BB962C8B-B14F-4D97-AF65-F5344CB8AC3E}">
        <p14:creationId xmlns:p14="http://schemas.microsoft.com/office/powerpoint/2010/main" val="287756808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2_tk_headline">
    <p:spTree>
      <p:nvGrpSpPr>
        <p:cNvPr id="1" name=""/>
        <p:cNvGrpSpPr/>
        <p:nvPr/>
      </p:nvGrpSpPr>
      <p:grpSpPr>
        <a:xfrm>
          <a:off x="0" y="0"/>
          <a:ext cx="0" cy="0"/>
          <a:chOff x="0" y="0"/>
          <a:chExt cx="0" cy="0"/>
        </a:xfrm>
      </p:grpSpPr>
      <p:graphicFrame>
        <p:nvGraphicFramePr>
          <p:cNvPr id="3" name="Objekt 2" hidden="1"/>
          <p:cNvGraphicFramePr>
            <a:graphicFrameLocks noChangeAspect="1"/>
          </p:cNvGraphicFramePr>
          <p:nvPr>
            <p:custDataLst>
              <p:tags r:id="rId2"/>
            </p:custDataLst>
            <p:extLst>
              <p:ext uri="{D42A27DB-BD31-4B8C-83A1-F6EECF244321}">
                <p14:modId xmlns:p14="http://schemas.microsoft.com/office/powerpoint/2010/main" val="177669229"/>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25617" name="think-cell Folie" r:id="rId4" imgW="270" imgH="270" progId="TCLayout.ActiveDocument.1">
                  <p:embed/>
                </p:oleObj>
              </mc:Choice>
              <mc:Fallback>
                <p:oleObj name="think-cell Folie" r:id="rId4" imgW="270" imgH="270" progId="TCLayout.ActiveDocument.1">
                  <p:embed/>
                  <p:pic>
                    <p:nvPicPr>
                      <p:cNvPr id="3" name="Objekt 2" hidden="1"/>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2" name="Title 1"/>
          <p:cNvSpPr>
            <a:spLocks noGrp="1"/>
          </p:cNvSpPr>
          <p:nvPr>
            <p:ph type="title" hasCustomPrompt="1"/>
          </p:nvPr>
        </p:nvSpPr>
        <p:spPr/>
        <p:txBody>
          <a:bodyPr vert="horz"/>
          <a:lstStyle>
            <a:lvl1pPr rtl="0">
              <a:defRPr/>
            </a:lvl1pPr>
          </a:lstStyle>
          <a:p>
            <a:r>
              <a:rPr lang="nl-NL" dirty="0" smtClean="0"/>
              <a:t>Headline </a:t>
            </a:r>
            <a:r>
              <a:rPr lang="nl-NL" dirty="0" err="1" smtClean="0"/>
              <a:t>for</a:t>
            </a:r>
            <a:r>
              <a:rPr lang="nl-NL" dirty="0" smtClean="0"/>
              <a:t> max </a:t>
            </a:r>
            <a:r>
              <a:rPr lang="nl-NL" dirty="0" err="1" smtClean="0"/>
              <a:t>two</a:t>
            </a:r>
            <a:r>
              <a:rPr lang="nl-NL" dirty="0" smtClean="0"/>
              <a:t> </a:t>
            </a:r>
            <a:r>
              <a:rPr lang="nl-NL" dirty="0" err="1" smtClean="0"/>
              <a:t>lines</a:t>
            </a:r>
            <a:r>
              <a:rPr lang="nl-NL" dirty="0" smtClean="0"/>
              <a:t> tk Brand Blue (</a:t>
            </a:r>
            <a:r>
              <a:rPr lang="nl-NL" dirty="0" err="1" smtClean="0"/>
              <a:t>Subline</a:t>
            </a:r>
            <a:r>
              <a:rPr lang="nl-NL" dirty="0" smtClean="0"/>
              <a:t> </a:t>
            </a:r>
            <a:r>
              <a:rPr lang="nl-NL" dirty="0" err="1" smtClean="0"/>
              <a:t>one</a:t>
            </a:r>
            <a:r>
              <a:rPr lang="nl-NL" dirty="0" smtClean="0"/>
              <a:t> line </a:t>
            </a:r>
            <a:r>
              <a:rPr lang="nl-NL" dirty="0" err="1" smtClean="0"/>
              <a:t>only</a:t>
            </a:r>
            <a:r>
              <a:rPr lang="nl-NL" dirty="0" smtClean="0"/>
              <a:t> 18 </a:t>
            </a:r>
            <a:r>
              <a:rPr lang="nl-NL" dirty="0" err="1" smtClean="0"/>
              <a:t>pt</a:t>
            </a:r>
            <a:r>
              <a:rPr lang="nl-NL" dirty="0" smtClean="0"/>
              <a:t> </a:t>
            </a:r>
            <a:r>
              <a:rPr lang="nl-NL" dirty="0" err="1" smtClean="0"/>
              <a:t>grey</a:t>
            </a:r>
            <a:r>
              <a:rPr lang="nl-NL" dirty="0" smtClean="0"/>
              <a:t>)</a:t>
            </a:r>
            <a:endParaRPr lang="nl-NL" dirty="0"/>
          </a:p>
        </p:txBody>
      </p:sp>
      <p:sp>
        <p:nvSpPr>
          <p:cNvPr id="9" name="Text Placeholder 8"/>
          <p:cNvSpPr>
            <a:spLocks noGrp="1"/>
          </p:cNvSpPr>
          <p:nvPr>
            <p:ph type="body" sz="quarter" idx="11" hasCustomPrompt="1"/>
          </p:nvPr>
        </p:nvSpPr>
        <p:spPr>
          <a:xfrm>
            <a:off x="335999" y="6163200"/>
            <a:ext cx="10704000" cy="144000"/>
          </a:xfrm>
        </p:spPr>
        <p:txBody>
          <a:bodyPr anchor="b"/>
          <a:lstStyle>
            <a:lvl1pPr marL="0" indent="0" rtl="0">
              <a:lnSpc>
                <a:spcPct val="100000"/>
              </a:lnSpc>
              <a:spcBef>
                <a:spcPts val="0"/>
              </a:spcBef>
              <a:buNone/>
              <a:defRPr sz="800" baseline="0"/>
            </a:lvl1pPr>
          </a:lstStyle>
          <a:p>
            <a:pPr lvl="0"/>
            <a:r>
              <a:rPr lang="nl-NL" dirty="0" err="1" smtClean="0"/>
              <a:t>Placeholder</a:t>
            </a:r>
            <a:r>
              <a:rPr lang="nl-NL" dirty="0" smtClean="0"/>
              <a:t> </a:t>
            </a:r>
            <a:r>
              <a:rPr lang="nl-NL" dirty="0" err="1" smtClean="0"/>
              <a:t>for</a:t>
            </a:r>
            <a:r>
              <a:rPr lang="nl-NL" dirty="0" smtClean="0"/>
              <a:t> sources </a:t>
            </a:r>
            <a:r>
              <a:rPr lang="nl-NL" dirty="0" err="1" smtClean="0"/>
              <a:t>and</a:t>
            </a:r>
            <a:r>
              <a:rPr lang="nl-NL" dirty="0" smtClean="0"/>
              <a:t> </a:t>
            </a:r>
            <a:r>
              <a:rPr lang="nl-NL" dirty="0" err="1" smtClean="0"/>
              <a:t>footnote</a:t>
            </a:r>
            <a:r>
              <a:rPr lang="nl-NL" dirty="0" smtClean="0"/>
              <a:t>: </a:t>
            </a:r>
            <a:r>
              <a:rPr lang="nl-NL" dirty="0" err="1" smtClean="0"/>
              <a:t>footnotes</a:t>
            </a:r>
            <a:r>
              <a:rPr lang="nl-NL" dirty="0" smtClean="0"/>
              <a:t> are </a:t>
            </a:r>
            <a:r>
              <a:rPr lang="nl-NL" dirty="0" err="1" smtClean="0"/>
              <a:t>numbered</a:t>
            </a:r>
            <a:r>
              <a:rPr lang="nl-NL" dirty="0" smtClean="0"/>
              <a:t> (no *) </a:t>
            </a:r>
            <a:endParaRPr lang="nl-NL" dirty="0"/>
          </a:p>
        </p:txBody>
      </p:sp>
    </p:spTree>
    <p:extLst>
      <p:ext uri="{BB962C8B-B14F-4D97-AF65-F5344CB8AC3E}">
        <p14:creationId xmlns:p14="http://schemas.microsoft.com/office/powerpoint/2010/main" val="666794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Benutzerdefiniertes Layout">
    <p:spTree>
      <p:nvGrpSpPr>
        <p:cNvPr id="1" name=""/>
        <p:cNvGrpSpPr/>
        <p:nvPr/>
      </p:nvGrpSpPr>
      <p:grpSpPr>
        <a:xfrm>
          <a:off x="0" y="0"/>
          <a:ext cx="0" cy="0"/>
          <a:chOff x="0" y="0"/>
          <a:chExt cx="0" cy="0"/>
        </a:xfrm>
      </p:grpSpPr>
      <p:graphicFrame>
        <p:nvGraphicFramePr>
          <p:cNvPr id="4" name="Objekt 3" hidden="1"/>
          <p:cNvGraphicFramePr>
            <a:graphicFrameLocks noChangeAspect="1"/>
          </p:cNvGraphicFramePr>
          <p:nvPr userDrawn="1">
            <p:custDataLst>
              <p:tags r:id="rId2"/>
            </p:custDataLst>
            <p:extLst>
              <p:ext uri="{D42A27DB-BD31-4B8C-83A1-F6EECF244321}">
                <p14:modId xmlns:p14="http://schemas.microsoft.com/office/powerpoint/2010/main" val="81904261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8677" name="think-cell Folie" r:id="rId4" imgW="351" imgH="351" progId="TCLayout.ActiveDocument.1">
                  <p:embed/>
                </p:oleObj>
              </mc:Choice>
              <mc:Fallback>
                <p:oleObj name="think-cell Folie" r:id="rId4" imgW="351" imgH="351" progId="TCLayout.ActiveDocument.1">
                  <p:embed/>
                  <p:pic>
                    <p:nvPicPr>
                      <p:cNvPr id="0" name=""/>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Titel 1"/>
          <p:cNvSpPr>
            <a:spLocks noGrp="1"/>
          </p:cNvSpPr>
          <p:nvPr>
            <p:ph type="title"/>
          </p:nvPr>
        </p:nvSpPr>
        <p:spPr/>
        <p:txBody>
          <a:bodyPr vert="horz"/>
          <a:lstStyle>
            <a:lvl1pPr rtl="0">
              <a:defRPr/>
            </a:lvl1pPr>
          </a:lstStyle>
          <a:p>
            <a:r>
              <a:rPr lang="nl-NL" dirty="0" smtClean="0"/>
              <a:t>Titelmasterformat </a:t>
            </a:r>
            <a:r>
              <a:rPr lang="nl-NL" dirty="0" err="1" smtClean="0"/>
              <a:t>durch</a:t>
            </a:r>
            <a:r>
              <a:rPr lang="nl-NL" dirty="0" smtClean="0"/>
              <a:t> </a:t>
            </a:r>
            <a:r>
              <a:rPr lang="nl-NL" dirty="0" err="1" smtClean="0"/>
              <a:t>Klicken</a:t>
            </a:r>
            <a:r>
              <a:rPr lang="nl-NL" dirty="0" smtClean="0"/>
              <a:t> </a:t>
            </a:r>
            <a:r>
              <a:rPr lang="nl-NL" dirty="0" err="1" smtClean="0"/>
              <a:t>bearbeiten</a:t>
            </a:r>
            <a:endParaRPr lang="nl-NL" dirty="0"/>
          </a:p>
        </p:txBody>
      </p:sp>
    </p:spTree>
    <p:extLst>
      <p:ext uri="{BB962C8B-B14F-4D97-AF65-F5344CB8AC3E}">
        <p14:creationId xmlns:p14="http://schemas.microsoft.com/office/powerpoint/2010/main" val="71982590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4_tk_headline">
    <p:spTree>
      <p:nvGrpSpPr>
        <p:cNvPr id="1" name=""/>
        <p:cNvGrpSpPr/>
        <p:nvPr/>
      </p:nvGrpSpPr>
      <p:grpSpPr>
        <a:xfrm>
          <a:off x="0" y="0"/>
          <a:ext cx="0" cy="0"/>
          <a:chOff x="0" y="0"/>
          <a:chExt cx="0" cy="0"/>
        </a:xfrm>
      </p:grpSpPr>
      <p:graphicFrame>
        <p:nvGraphicFramePr>
          <p:cNvPr id="3" name="Objekt 2" hidden="1"/>
          <p:cNvGraphicFramePr>
            <a:graphicFrameLocks noChangeAspect="1"/>
          </p:cNvGraphicFramePr>
          <p:nvPr>
            <p:custDataLst>
              <p:tags r:id="rId2"/>
            </p:custDataLst>
            <p:extLst>
              <p:ext uri="{D42A27DB-BD31-4B8C-83A1-F6EECF244321}">
                <p14:modId xmlns:p14="http://schemas.microsoft.com/office/powerpoint/2010/main" val="1421399155"/>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26644" name="think-cell Folie" r:id="rId5" imgW="270" imgH="270" progId="TCLayout.ActiveDocument.1">
                  <p:embed/>
                </p:oleObj>
              </mc:Choice>
              <mc:Fallback>
                <p:oleObj name="think-cell Folie" r:id="rId5" imgW="270" imgH="270" progId="TCLayout.ActiveDocument.1">
                  <p:embed/>
                  <p:pic>
                    <p:nvPicPr>
                      <p:cNvPr id="3" name="Objekt 2" hidden="1"/>
                      <p:cNvPicPr/>
                      <p:nvPr/>
                    </p:nvPicPr>
                    <p:blipFill>
                      <a:blip r:embed="rId6"/>
                      <a:stretch>
                        <a:fillRect/>
                      </a:stretch>
                    </p:blipFill>
                    <p:spPr>
                      <a:xfrm>
                        <a:off x="1588" y="1588"/>
                        <a:ext cx="1587" cy="1587"/>
                      </a:xfrm>
                      <a:prstGeom prst="rect">
                        <a:avLst/>
                      </a:prstGeom>
                    </p:spPr>
                  </p:pic>
                </p:oleObj>
              </mc:Fallback>
            </mc:AlternateContent>
          </a:graphicData>
        </a:graphic>
      </p:graphicFrame>
      <p:graphicFrame>
        <p:nvGraphicFramePr>
          <p:cNvPr id="4" name="Objekt 3" hidden="1"/>
          <p:cNvGraphicFramePr>
            <a:graphicFrameLocks noChangeAspect="1"/>
          </p:cNvGraphicFramePr>
          <p:nvPr>
            <p:custDataLst>
              <p:tags r:id="rId3"/>
            </p:custDataLst>
            <p:extLst>
              <p:ext uri="{D42A27DB-BD31-4B8C-83A1-F6EECF244321}">
                <p14:modId xmlns:p14="http://schemas.microsoft.com/office/powerpoint/2010/main" val="2058107648"/>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26645" name="think-cell Folie" r:id="rId7" imgW="270" imgH="270" progId="TCLayout.ActiveDocument.1">
                  <p:embed/>
                </p:oleObj>
              </mc:Choice>
              <mc:Fallback>
                <p:oleObj name="think-cell Folie" r:id="rId7" imgW="270" imgH="270" progId="TCLayout.ActiveDocument.1">
                  <p:embed/>
                  <p:pic>
                    <p:nvPicPr>
                      <p:cNvPr id="4" name="Objekt 3" hidden="1"/>
                      <p:cNvPicPr/>
                      <p:nvPr/>
                    </p:nvPicPr>
                    <p:blipFill>
                      <a:blip r:embed="rId6"/>
                      <a:stretch>
                        <a:fillRect/>
                      </a:stretch>
                    </p:blipFill>
                    <p:spPr>
                      <a:xfrm>
                        <a:off x="1588" y="1588"/>
                        <a:ext cx="1587" cy="1587"/>
                      </a:xfrm>
                      <a:prstGeom prst="rect">
                        <a:avLst/>
                      </a:prstGeom>
                    </p:spPr>
                  </p:pic>
                </p:oleObj>
              </mc:Fallback>
            </mc:AlternateContent>
          </a:graphicData>
        </a:graphic>
      </p:graphicFrame>
    </p:spTree>
    <p:extLst>
      <p:ext uri="{BB962C8B-B14F-4D97-AF65-F5344CB8AC3E}">
        <p14:creationId xmlns:p14="http://schemas.microsoft.com/office/powerpoint/2010/main" val="15322686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k_headline + text">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userDrawn="1">
            <p:custDataLst>
              <p:tags r:id="rId2"/>
            </p:custDataLst>
            <p:extLst>
              <p:ext uri="{D42A27DB-BD31-4B8C-83A1-F6EECF244321}">
                <p14:modId xmlns:p14="http://schemas.microsoft.com/office/powerpoint/2010/main" val="526886883"/>
              </p:ext>
            </p:extLst>
          </p:nvPr>
        </p:nvGraphicFramePr>
        <p:xfrm>
          <a:off x="2118" y="1589"/>
          <a:ext cx="2116" cy="1587"/>
        </p:xfrm>
        <a:graphic>
          <a:graphicData uri="http://schemas.openxmlformats.org/presentationml/2006/ole">
            <mc:AlternateContent xmlns:mc="http://schemas.openxmlformats.org/markup-compatibility/2006">
              <mc:Choice xmlns:v="urn:schemas-microsoft-com:vml" Requires="v">
                <p:oleObj spid="_x0000_s4107" name="think-cell Folie" r:id="rId4" imgW="270" imgH="270" progId="TCLayout.ActiveDocument.1">
                  <p:embed/>
                </p:oleObj>
              </mc:Choice>
              <mc:Fallback>
                <p:oleObj name="think-cell Folie" r:id="rId4" imgW="270" imgH="270" progId="TCLayout.ActiveDocument.1">
                  <p:embed/>
                  <p:pic>
                    <p:nvPicPr>
                      <p:cNvPr id="0" name=""/>
                      <p:cNvPicPr/>
                      <p:nvPr/>
                    </p:nvPicPr>
                    <p:blipFill>
                      <a:blip r:embed="rId5"/>
                      <a:stretch>
                        <a:fillRect/>
                      </a:stretch>
                    </p:blipFill>
                    <p:spPr>
                      <a:xfrm>
                        <a:off x="2118" y="1589"/>
                        <a:ext cx="2116" cy="1587"/>
                      </a:xfrm>
                      <a:prstGeom prst="rect">
                        <a:avLst/>
                      </a:prstGeom>
                    </p:spPr>
                  </p:pic>
                </p:oleObj>
              </mc:Fallback>
            </mc:AlternateContent>
          </a:graphicData>
        </a:graphic>
      </p:graphicFrame>
      <p:sp>
        <p:nvSpPr>
          <p:cNvPr id="2" name="Title 1"/>
          <p:cNvSpPr>
            <a:spLocks noGrp="1"/>
          </p:cNvSpPr>
          <p:nvPr>
            <p:ph type="title" hasCustomPrompt="1"/>
          </p:nvPr>
        </p:nvSpPr>
        <p:spPr>
          <a:xfrm>
            <a:off x="336000" y="259200"/>
            <a:ext cx="11520000" cy="338554"/>
          </a:xfrm>
        </p:spPr>
        <p:txBody>
          <a:bodyPr vert="horz"/>
          <a:lstStyle>
            <a:lvl1pPr rtl="0">
              <a:defRPr baseline="0"/>
            </a:lvl1pPr>
          </a:lstStyle>
          <a:p>
            <a:r>
              <a:rPr lang="nl-NL" dirty="0" smtClean="0"/>
              <a:t>Headline </a:t>
            </a:r>
            <a:r>
              <a:rPr lang="nl-NL" dirty="0" err="1" smtClean="0"/>
              <a:t>for</a:t>
            </a:r>
            <a:r>
              <a:rPr lang="nl-NL" dirty="0" smtClean="0"/>
              <a:t> max </a:t>
            </a:r>
            <a:r>
              <a:rPr lang="nl-NL" dirty="0" err="1" smtClean="0"/>
              <a:t>two</a:t>
            </a:r>
            <a:r>
              <a:rPr lang="nl-NL" dirty="0" smtClean="0"/>
              <a:t> </a:t>
            </a:r>
            <a:r>
              <a:rPr lang="nl-NL" dirty="0" err="1" smtClean="0"/>
              <a:t>lines</a:t>
            </a:r>
            <a:r>
              <a:rPr lang="nl-NL" dirty="0" smtClean="0"/>
              <a:t> tk Brand Blue (</a:t>
            </a:r>
            <a:r>
              <a:rPr lang="nl-NL" dirty="0" err="1" smtClean="0"/>
              <a:t>Subline</a:t>
            </a:r>
            <a:r>
              <a:rPr lang="nl-NL" dirty="0" smtClean="0"/>
              <a:t> </a:t>
            </a:r>
            <a:r>
              <a:rPr lang="nl-NL" dirty="0" err="1" smtClean="0"/>
              <a:t>one</a:t>
            </a:r>
            <a:r>
              <a:rPr lang="nl-NL" dirty="0" smtClean="0"/>
              <a:t> line </a:t>
            </a:r>
            <a:r>
              <a:rPr lang="nl-NL" dirty="0" err="1" smtClean="0"/>
              <a:t>only</a:t>
            </a:r>
            <a:r>
              <a:rPr lang="nl-NL" dirty="0" smtClean="0"/>
              <a:t> 18 </a:t>
            </a:r>
            <a:r>
              <a:rPr lang="nl-NL" dirty="0" err="1" smtClean="0"/>
              <a:t>pt</a:t>
            </a:r>
            <a:r>
              <a:rPr lang="nl-NL" dirty="0" smtClean="0"/>
              <a:t> </a:t>
            </a:r>
            <a:r>
              <a:rPr lang="nl-NL" dirty="0" err="1" smtClean="0"/>
              <a:t>grey</a:t>
            </a:r>
            <a:r>
              <a:rPr lang="nl-NL" dirty="0" smtClean="0"/>
              <a:t>)</a:t>
            </a:r>
            <a:endParaRPr lang="nl-NL" dirty="0"/>
          </a:p>
        </p:txBody>
      </p:sp>
      <p:sp>
        <p:nvSpPr>
          <p:cNvPr id="3" name="Content Placeholder 2"/>
          <p:cNvSpPr>
            <a:spLocks noGrp="1"/>
          </p:cNvSpPr>
          <p:nvPr>
            <p:ph idx="1"/>
          </p:nvPr>
        </p:nvSpPr>
        <p:spPr/>
        <p:txBody>
          <a:bodyPr/>
          <a:lstStyle>
            <a:lvl1pPr rtl="0">
              <a:defRPr/>
            </a:lvl1pPr>
            <a:lvl2pPr rtl="0">
              <a:defRPr/>
            </a:lvl2pPr>
            <a:lvl3pPr rtl="0">
              <a:defRPr/>
            </a:lvl3pPr>
            <a:lvl4pPr rtl="0">
              <a:defRPr/>
            </a:lvl4pPr>
            <a:lvl5pPr rtl="0">
              <a:defRPr/>
            </a:lvl5pPr>
          </a:lstStyle>
          <a:p>
            <a:pPr lvl="0"/>
            <a:r>
              <a:rPr lang="nl-NL" dirty="0" err="1" smtClean="0"/>
              <a:t>Textmasterformat</a:t>
            </a:r>
            <a:r>
              <a:rPr lang="nl-NL" dirty="0" smtClean="0"/>
              <a:t> </a:t>
            </a:r>
            <a:r>
              <a:rPr lang="nl-NL" dirty="0" err="1" smtClean="0"/>
              <a:t>bearbeiten</a:t>
            </a:r>
            <a:endParaRPr lang="nl-NL" dirty="0" smtClean="0"/>
          </a:p>
          <a:p>
            <a:pPr lvl="1"/>
            <a:r>
              <a:rPr lang="nl-NL" dirty="0" err="1" smtClean="0"/>
              <a:t>Zweite</a:t>
            </a:r>
            <a:r>
              <a:rPr lang="nl-NL" dirty="0" smtClean="0"/>
              <a:t> </a:t>
            </a:r>
            <a:r>
              <a:rPr lang="nl-NL" dirty="0" err="1" smtClean="0"/>
              <a:t>Ebene</a:t>
            </a:r>
            <a:endParaRPr lang="nl-NL" dirty="0" smtClean="0"/>
          </a:p>
          <a:p>
            <a:pPr lvl="2"/>
            <a:r>
              <a:rPr lang="nl-NL" dirty="0" err="1" smtClean="0"/>
              <a:t>Dritte</a:t>
            </a:r>
            <a:r>
              <a:rPr lang="nl-NL" dirty="0" smtClean="0"/>
              <a:t> </a:t>
            </a:r>
            <a:r>
              <a:rPr lang="nl-NL" dirty="0" err="1" smtClean="0"/>
              <a:t>Ebene</a:t>
            </a:r>
            <a:endParaRPr lang="nl-NL" dirty="0" smtClean="0"/>
          </a:p>
          <a:p>
            <a:pPr lvl="3"/>
            <a:r>
              <a:rPr lang="nl-NL" dirty="0" err="1" smtClean="0"/>
              <a:t>Vierte</a:t>
            </a:r>
            <a:r>
              <a:rPr lang="nl-NL" dirty="0" smtClean="0"/>
              <a:t> </a:t>
            </a:r>
            <a:r>
              <a:rPr lang="nl-NL" dirty="0" err="1" smtClean="0"/>
              <a:t>Ebene</a:t>
            </a:r>
            <a:endParaRPr lang="nl-NL" dirty="0" smtClean="0"/>
          </a:p>
          <a:p>
            <a:pPr lvl="4"/>
            <a:r>
              <a:rPr lang="nl-NL" dirty="0" err="1" smtClean="0"/>
              <a:t>Fünfte</a:t>
            </a:r>
            <a:r>
              <a:rPr lang="nl-NL" dirty="0" smtClean="0"/>
              <a:t> </a:t>
            </a:r>
            <a:r>
              <a:rPr lang="nl-NL" dirty="0" err="1" smtClean="0"/>
              <a:t>Ebene</a:t>
            </a:r>
            <a:endParaRPr lang="nl-NL" dirty="0"/>
          </a:p>
        </p:txBody>
      </p:sp>
      <p:sp>
        <p:nvSpPr>
          <p:cNvPr id="9" name="Text Placeholder 8"/>
          <p:cNvSpPr>
            <a:spLocks noGrp="1"/>
          </p:cNvSpPr>
          <p:nvPr>
            <p:ph type="body" sz="quarter" idx="11" hasCustomPrompt="1"/>
          </p:nvPr>
        </p:nvSpPr>
        <p:spPr>
          <a:xfrm>
            <a:off x="335999" y="6163200"/>
            <a:ext cx="10704000" cy="144000"/>
          </a:xfrm>
        </p:spPr>
        <p:txBody>
          <a:bodyPr anchor="b"/>
          <a:lstStyle>
            <a:lvl1pPr marL="0" indent="0" rtl="0">
              <a:lnSpc>
                <a:spcPct val="100000"/>
              </a:lnSpc>
              <a:spcBef>
                <a:spcPts val="0"/>
              </a:spcBef>
              <a:buNone/>
              <a:defRPr sz="800" baseline="0"/>
            </a:lvl1pPr>
          </a:lstStyle>
          <a:p>
            <a:pPr lvl="0"/>
            <a:r>
              <a:rPr lang="nl-NL" dirty="0" err="1" smtClean="0"/>
              <a:t>Placeholder</a:t>
            </a:r>
            <a:r>
              <a:rPr lang="nl-NL" dirty="0" smtClean="0"/>
              <a:t> </a:t>
            </a:r>
            <a:r>
              <a:rPr lang="nl-NL" dirty="0" err="1" smtClean="0"/>
              <a:t>for</a:t>
            </a:r>
            <a:r>
              <a:rPr lang="nl-NL" dirty="0" smtClean="0"/>
              <a:t> sources </a:t>
            </a:r>
            <a:r>
              <a:rPr lang="nl-NL" dirty="0" err="1" smtClean="0"/>
              <a:t>and</a:t>
            </a:r>
            <a:r>
              <a:rPr lang="nl-NL" dirty="0" smtClean="0"/>
              <a:t> </a:t>
            </a:r>
            <a:r>
              <a:rPr lang="nl-NL" dirty="0" err="1" smtClean="0"/>
              <a:t>footnote</a:t>
            </a:r>
            <a:r>
              <a:rPr lang="nl-NL" dirty="0" smtClean="0"/>
              <a:t>: </a:t>
            </a:r>
            <a:r>
              <a:rPr lang="nl-NL" dirty="0" err="1" smtClean="0"/>
              <a:t>footnotes</a:t>
            </a:r>
            <a:r>
              <a:rPr lang="nl-NL" dirty="0" smtClean="0"/>
              <a:t> are </a:t>
            </a:r>
            <a:r>
              <a:rPr lang="nl-NL" dirty="0" err="1" smtClean="0"/>
              <a:t>numbered</a:t>
            </a:r>
            <a:r>
              <a:rPr lang="nl-NL" dirty="0" smtClean="0"/>
              <a:t> (no *) </a:t>
            </a:r>
            <a:endParaRPr lang="nl-NL" dirty="0"/>
          </a:p>
        </p:txBody>
      </p:sp>
    </p:spTree>
    <p:extLst>
      <p:ext uri="{BB962C8B-B14F-4D97-AF65-F5344CB8AC3E}">
        <p14:creationId xmlns:p14="http://schemas.microsoft.com/office/powerpoint/2010/main" val="34744952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k_headline + text + content">
    <p:spTree>
      <p:nvGrpSpPr>
        <p:cNvPr id="1" name=""/>
        <p:cNvGrpSpPr/>
        <p:nvPr/>
      </p:nvGrpSpPr>
      <p:grpSpPr>
        <a:xfrm>
          <a:off x="0" y="0"/>
          <a:ext cx="0" cy="0"/>
          <a:chOff x="0" y="0"/>
          <a:chExt cx="0" cy="0"/>
        </a:xfrm>
      </p:grpSpPr>
      <p:graphicFrame>
        <p:nvGraphicFramePr>
          <p:cNvPr id="5" name="Objekt 4" hidden="1"/>
          <p:cNvGraphicFramePr>
            <a:graphicFrameLocks noChangeAspect="1"/>
          </p:cNvGraphicFramePr>
          <p:nvPr userDrawn="1">
            <p:custDataLst>
              <p:tags r:id="rId2"/>
            </p:custDataLst>
            <p:extLst>
              <p:ext uri="{D42A27DB-BD31-4B8C-83A1-F6EECF244321}">
                <p14:modId xmlns:p14="http://schemas.microsoft.com/office/powerpoint/2010/main" val="373324295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9701" name="think-cell Folie" r:id="rId4" imgW="351" imgH="351" progId="TCLayout.ActiveDocument.1">
                  <p:embed/>
                </p:oleObj>
              </mc:Choice>
              <mc:Fallback>
                <p:oleObj name="think-cell Folie" r:id="rId4" imgW="351" imgH="351" progId="TCLayout.ActiveDocument.1">
                  <p:embed/>
                  <p:pic>
                    <p:nvPicPr>
                      <p:cNvPr id="0" name=""/>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Title 1"/>
          <p:cNvSpPr>
            <a:spLocks noGrp="1"/>
          </p:cNvSpPr>
          <p:nvPr>
            <p:ph type="title" hasCustomPrompt="1"/>
          </p:nvPr>
        </p:nvSpPr>
        <p:spPr/>
        <p:txBody>
          <a:bodyPr vert="horz"/>
          <a:lstStyle>
            <a:lvl1pPr rtl="0">
              <a:defRPr/>
            </a:lvl1pPr>
          </a:lstStyle>
          <a:p>
            <a:r>
              <a:rPr lang="nl-NL" dirty="0" smtClean="0"/>
              <a:t>Headline </a:t>
            </a:r>
            <a:r>
              <a:rPr lang="nl-NL" dirty="0" err="1" smtClean="0"/>
              <a:t>for</a:t>
            </a:r>
            <a:r>
              <a:rPr lang="nl-NL" dirty="0" smtClean="0"/>
              <a:t> max </a:t>
            </a:r>
            <a:r>
              <a:rPr lang="nl-NL" dirty="0" err="1" smtClean="0"/>
              <a:t>two</a:t>
            </a:r>
            <a:r>
              <a:rPr lang="nl-NL" dirty="0" smtClean="0"/>
              <a:t> </a:t>
            </a:r>
            <a:r>
              <a:rPr lang="nl-NL" dirty="0" err="1" smtClean="0"/>
              <a:t>lines</a:t>
            </a:r>
            <a:r>
              <a:rPr lang="nl-NL" dirty="0" smtClean="0"/>
              <a:t> tk Brand Blue (</a:t>
            </a:r>
            <a:r>
              <a:rPr lang="nl-NL" dirty="0" err="1" smtClean="0"/>
              <a:t>Subline</a:t>
            </a:r>
            <a:r>
              <a:rPr lang="nl-NL" dirty="0" smtClean="0"/>
              <a:t> </a:t>
            </a:r>
            <a:r>
              <a:rPr lang="nl-NL" dirty="0" err="1" smtClean="0"/>
              <a:t>one</a:t>
            </a:r>
            <a:r>
              <a:rPr lang="nl-NL" dirty="0" smtClean="0"/>
              <a:t> line </a:t>
            </a:r>
            <a:r>
              <a:rPr lang="nl-NL" dirty="0" err="1" smtClean="0"/>
              <a:t>only</a:t>
            </a:r>
            <a:r>
              <a:rPr lang="nl-NL" dirty="0" smtClean="0"/>
              <a:t> 18 </a:t>
            </a:r>
            <a:r>
              <a:rPr lang="nl-NL" dirty="0" err="1" smtClean="0"/>
              <a:t>pt</a:t>
            </a:r>
            <a:r>
              <a:rPr lang="nl-NL" dirty="0" smtClean="0"/>
              <a:t> </a:t>
            </a:r>
            <a:r>
              <a:rPr lang="nl-NL" dirty="0" err="1" smtClean="0"/>
              <a:t>grey</a:t>
            </a:r>
            <a:r>
              <a:rPr lang="nl-NL" dirty="0" smtClean="0"/>
              <a:t>)</a:t>
            </a:r>
            <a:endParaRPr lang="nl-NL" dirty="0"/>
          </a:p>
        </p:txBody>
      </p:sp>
      <p:sp>
        <p:nvSpPr>
          <p:cNvPr id="3" name="Content Placeholder 2"/>
          <p:cNvSpPr>
            <a:spLocks noGrp="1"/>
          </p:cNvSpPr>
          <p:nvPr>
            <p:ph idx="1"/>
          </p:nvPr>
        </p:nvSpPr>
        <p:spPr>
          <a:xfrm>
            <a:off x="6331200" y="1522799"/>
            <a:ext cx="5519973" cy="4536000"/>
          </a:xfrm>
        </p:spPr>
        <p:txBody>
          <a:bodyPr/>
          <a:lstStyle>
            <a:lvl1pPr rtl="0">
              <a:defRPr/>
            </a:lvl1pPr>
            <a:lvl2pPr rtl="0">
              <a:defRPr/>
            </a:lvl2pPr>
            <a:lvl3pPr rtl="0">
              <a:defRPr/>
            </a:lvl3pPr>
            <a:lvl4pPr rtl="0">
              <a:defRPr/>
            </a:lvl4pPr>
            <a:lvl5pPr rtl="0">
              <a:defRPr/>
            </a:lvl5pPr>
          </a:lstStyle>
          <a:p>
            <a:pPr lvl="0"/>
            <a:r>
              <a:rPr lang="nl-NL" dirty="0" err="1" smtClean="0"/>
              <a:t>Textmasterformat</a:t>
            </a:r>
            <a:r>
              <a:rPr lang="nl-NL" dirty="0" smtClean="0"/>
              <a:t> </a:t>
            </a:r>
            <a:r>
              <a:rPr lang="nl-NL" dirty="0" err="1" smtClean="0"/>
              <a:t>bearbeiten</a:t>
            </a:r>
            <a:endParaRPr lang="nl-NL" dirty="0" smtClean="0"/>
          </a:p>
          <a:p>
            <a:pPr lvl="1"/>
            <a:r>
              <a:rPr lang="nl-NL" dirty="0" err="1" smtClean="0"/>
              <a:t>Zweite</a:t>
            </a:r>
            <a:r>
              <a:rPr lang="nl-NL" dirty="0" smtClean="0"/>
              <a:t> </a:t>
            </a:r>
            <a:r>
              <a:rPr lang="nl-NL" dirty="0" err="1" smtClean="0"/>
              <a:t>Ebene</a:t>
            </a:r>
            <a:endParaRPr lang="nl-NL" dirty="0" smtClean="0"/>
          </a:p>
          <a:p>
            <a:pPr lvl="2"/>
            <a:r>
              <a:rPr lang="nl-NL" dirty="0" err="1" smtClean="0"/>
              <a:t>Dritte</a:t>
            </a:r>
            <a:r>
              <a:rPr lang="nl-NL" dirty="0" smtClean="0"/>
              <a:t> </a:t>
            </a:r>
            <a:r>
              <a:rPr lang="nl-NL" dirty="0" err="1" smtClean="0"/>
              <a:t>Ebene</a:t>
            </a:r>
            <a:endParaRPr lang="nl-NL" dirty="0" smtClean="0"/>
          </a:p>
          <a:p>
            <a:pPr lvl="3"/>
            <a:r>
              <a:rPr lang="nl-NL" dirty="0" err="1" smtClean="0"/>
              <a:t>Vierte</a:t>
            </a:r>
            <a:r>
              <a:rPr lang="nl-NL" dirty="0" smtClean="0"/>
              <a:t> </a:t>
            </a:r>
            <a:r>
              <a:rPr lang="nl-NL" dirty="0" err="1" smtClean="0"/>
              <a:t>Ebene</a:t>
            </a:r>
            <a:endParaRPr lang="nl-NL" dirty="0" smtClean="0"/>
          </a:p>
          <a:p>
            <a:pPr lvl="4"/>
            <a:r>
              <a:rPr lang="nl-NL" dirty="0" err="1" smtClean="0"/>
              <a:t>Fünfte</a:t>
            </a:r>
            <a:r>
              <a:rPr lang="nl-NL" dirty="0" smtClean="0"/>
              <a:t> </a:t>
            </a:r>
            <a:r>
              <a:rPr lang="nl-NL" dirty="0" err="1" smtClean="0"/>
              <a:t>Ebene</a:t>
            </a:r>
            <a:endParaRPr lang="nl-NL" dirty="0"/>
          </a:p>
        </p:txBody>
      </p:sp>
      <p:sp>
        <p:nvSpPr>
          <p:cNvPr id="9" name="Text Placeholder 8"/>
          <p:cNvSpPr>
            <a:spLocks noGrp="1"/>
          </p:cNvSpPr>
          <p:nvPr>
            <p:ph type="body" sz="quarter" idx="11" hasCustomPrompt="1"/>
          </p:nvPr>
        </p:nvSpPr>
        <p:spPr>
          <a:xfrm>
            <a:off x="335999" y="6163200"/>
            <a:ext cx="10704000" cy="144000"/>
          </a:xfrm>
        </p:spPr>
        <p:txBody>
          <a:bodyPr anchor="b"/>
          <a:lstStyle>
            <a:lvl1pPr marL="0" indent="0" rtl="0">
              <a:lnSpc>
                <a:spcPct val="100000"/>
              </a:lnSpc>
              <a:spcBef>
                <a:spcPts val="0"/>
              </a:spcBef>
              <a:buNone/>
              <a:defRPr sz="800" baseline="0"/>
            </a:lvl1pPr>
          </a:lstStyle>
          <a:p>
            <a:pPr lvl="0"/>
            <a:r>
              <a:rPr lang="nl-NL" dirty="0" err="1" smtClean="0"/>
              <a:t>Placeholder</a:t>
            </a:r>
            <a:r>
              <a:rPr lang="nl-NL" dirty="0" smtClean="0"/>
              <a:t> </a:t>
            </a:r>
            <a:r>
              <a:rPr lang="nl-NL" dirty="0" err="1" smtClean="0"/>
              <a:t>for</a:t>
            </a:r>
            <a:r>
              <a:rPr lang="nl-NL" dirty="0" smtClean="0"/>
              <a:t> sources </a:t>
            </a:r>
            <a:r>
              <a:rPr lang="nl-NL" dirty="0" err="1" smtClean="0"/>
              <a:t>and</a:t>
            </a:r>
            <a:r>
              <a:rPr lang="nl-NL" dirty="0" smtClean="0"/>
              <a:t> </a:t>
            </a:r>
            <a:r>
              <a:rPr lang="nl-NL" dirty="0" err="1" smtClean="0"/>
              <a:t>footnote</a:t>
            </a:r>
            <a:r>
              <a:rPr lang="nl-NL" dirty="0" smtClean="0"/>
              <a:t>: </a:t>
            </a:r>
            <a:r>
              <a:rPr lang="nl-NL" dirty="0" err="1" smtClean="0"/>
              <a:t>footnotes</a:t>
            </a:r>
            <a:r>
              <a:rPr lang="nl-NL" dirty="0" smtClean="0"/>
              <a:t> are </a:t>
            </a:r>
            <a:r>
              <a:rPr lang="nl-NL" dirty="0" err="1" smtClean="0"/>
              <a:t>numbered</a:t>
            </a:r>
            <a:r>
              <a:rPr lang="nl-NL" dirty="0" smtClean="0"/>
              <a:t> (no *) </a:t>
            </a:r>
            <a:endParaRPr lang="nl-NL" dirty="0"/>
          </a:p>
        </p:txBody>
      </p:sp>
    </p:spTree>
    <p:extLst>
      <p:ext uri="{BB962C8B-B14F-4D97-AF65-F5344CB8AC3E}">
        <p14:creationId xmlns:p14="http://schemas.microsoft.com/office/powerpoint/2010/main" val="8663430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tk_headline">
    <p:spTree>
      <p:nvGrpSpPr>
        <p:cNvPr id="1" name=""/>
        <p:cNvGrpSpPr/>
        <p:nvPr/>
      </p:nvGrpSpPr>
      <p:grpSpPr>
        <a:xfrm>
          <a:off x="0" y="0"/>
          <a:ext cx="0" cy="0"/>
          <a:chOff x="0" y="0"/>
          <a:chExt cx="0" cy="0"/>
        </a:xfrm>
      </p:grpSpPr>
      <p:graphicFrame>
        <p:nvGraphicFramePr>
          <p:cNvPr id="3" name="Objekt 2" hidden="1"/>
          <p:cNvGraphicFramePr>
            <a:graphicFrameLocks noChangeAspect="1"/>
          </p:cNvGraphicFramePr>
          <p:nvPr userDrawn="1">
            <p:custDataLst>
              <p:tags r:id="rId2"/>
            </p:custDataLst>
            <p:extLst>
              <p:ext uri="{D42A27DB-BD31-4B8C-83A1-F6EECF244321}">
                <p14:modId xmlns:p14="http://schemas.microsoft.com/office/powerpoint/2010/main" val="2295559468"/>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5131" name="think-cell Folie" r:id="rId4" imgW="270" imgH="270" progId="TCLayout.ActiveDocument.1">
                  <p:embed/>
                </p:oleObj>
              </mc:Choice>
              <mc:Fallback>
                <p:oleObj name="think-cell Folie" r:id="rId4" imgW="270" imgH="270" progId="TCLayout.ActiveDocument.1">
                  <p:embed/>
                  <p:pic>
                    <p:nvPicPr>
                      <p:cNvPr id="0" name=""/>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2" name="Title 1"/>
          <p:cNvSpPr>
            <a:spLocks noGrp="1"/>
          </p:cNvSpPr>
          <p:nvPr>
            <p:ph type="title" hasCustomPrompt="1"/>
          </p:nvPr>
        </p:nvSpPr>
        <p:spPr/>
        <p:txBody>
          <a:bodyPr vert="horz"/>
          <a:lstStyle>
            <a:lvl1pPr rtl="0">
              <a:defRPr/>
            </a:lvl1pPr>
          </a:lstStyle>
          <a:p>
            <a:r>
              <a:rPr lang="nl-NL" dirty="0" smtClean="0"/>
              <a:t>Headline </a:t>
            </a:r>
            <a:r>
              <a:rPr lang="nl-NL" dirty="0" err="1" smtClean="0"/>
              <a:t>for</a:t>
            </a:r>
            <a:r>
              <a:rPr lang="nl-NL" dirty="0" smtClean="0"/>
              <a:t> max </a:t>
            </a:r>
            <a:r>
              <a:rPr lang="nl-NL" dirty="0" err="1" smtClean="0"/>
              <a:t>two</a:t>
            </a:r>
            <a:r>
              <a:rPr lang="nl-NL" dirty="0" smtClean="0"/>
              <a:t> </a:t>
            </a:r>
            <a:r>
              <a:rPr lang="nl-NL" dirty="0" err="1" smtClean="0"/>
              <a:t>lines</a:t>
            </a:r>
            <a:r>
              <a:rPr lang="nl-NL" dirty="0" smtClean="0"/>
              <a:t> tk Brand Blue (</a:t>
            </a:r>
            <a:r>
              <a:rPr lang="nl-NL" dirty="0" err="1" smtClean="0"/>
              <a:t>Subline</a:t>
            </a:r>
            <a:r>
              <a:rPr lang="nl-NL" dirty="0" smtClean="0"/>
              <a:t> </a:t>
            </a:r>
            <a:r>
              <a:rPr lang="nl-NL" dirty="0" err="1" smtClean="0"/>
              <a:t>one</a:t>
            </a:r>
            <a:r>
              <a:rPr lang="nl-NL" dirty="0" smtClean="0"/>
              <a:t> line </a:t>
            </a:r>
            <a:r>
              <a:rPr lang="nl-NL" dirty="0" err="1" smtClean="0"/>
              <a:t>only</a:t>
            </a:r>
            <a:r>
              <a:rPr lang="nl-NL" dirty="0" smtClean="0"/>
              <a:t> 18 </a:t>
            </a:r>
            <a:r>
              <a:rPr lang="nl-NL" dirty="0" err="1" smtClean="0"/>
              <a:t>pt</a:t>
            </a:r>
            <a:r>
              <a:rPr lang="nl-NL" dirty="0" smtClean="0"/>
              <a:t> </a:t>
            </a:r>
            <a:r>
              <a:rPr lang="nl-NL" dirty="0" err="1" smtClean="0"/>
              <a:t>grey</a:t>
            </a:r>
            <a:r>
              <a:rPr lang="nl-NL" dirty="0" smtClean="0"/>
              <a:t>)</a:t>
            </a:r>
            <a:endParaRPr lang="nl-NL" dirty="0"/>
          </a:p>
        </p:txBody>
      </p:sp>
      <p:sp>
        <p:nvSpPr>
          <p:cNvPr id="9" name="Text Placeholder 8"/>
          <p:cNvSpPr>
            <a:spLocks noGrp="1"/>
          </p:cNvSpPr>
          <p:nvPr>
            <p:ph type="body" sz="quarter" idx="11" hasCustomPrompt="1"/>
          </p:nvPr>
        </p:nvSpPr>
        <p:spPr>
          <a:xfrm>
            <a:off x="335999" y="6163200"/>
            <a:ext cx="10704000" cy="144000"/>
          </a:xfrm>
        </p:spPr>
        <p:txBody>
          <a:bodyPr anchor="b"/>
          <a:lstStyle>
            <a:lvl1pPr marL="0" indent="0" rtl="0">
              <a:lnSpc>
                <a:spcPct val="100000"/>
              </a:lnSpc>
              <a:spcBef>
                <a:spcPts val="0"/>
              </a:spcBef>
              <a:buNone/>
              <a:defRPr sz="800" baseline="0"/>
            </a:lvl1pPr>
          </a:lstStyle>
          <a:p>
            <a:pPr lvl="0"/>
            <a:r>
              <a:rPr lang="nl-NL" dirty="0" err="1" smtClean="0"/>
              <a:t>Placeholder</a:t>
            </a:r>
            <a:r>
              <a:rPr lang="nl-NL" dirty="0" smtClean="0"/>
              <a:t> </a:t>
            </a:r>
            <a:r>
              <a:rPr lang="nl-NL" dirty="0" err="1" smtClean="0"/>
              <a:t>for</a:t>
            </a:r>
            <a:r>
              <a:rPr lang="nl-NL" dirty="0" smtClean="0"/>
              <a:t> sources </a:t>
            </a:r>
            <a:r>
              <a:rPr lang="nl-NL" dirty="0" err="1" smtClean="0"/>
              <a:t>and</a:t>
            </a:r>
            <a:r>
              <a:rPr lang="nl-NL" dirty="0" smtClean="0"/>
              <a:t> </a:t>
            </a:r>
            <a:r>
              <a:rPr lang="nl-NL" dirty="0" err="1" smtClean="0"/>
              <a:t>footnote</a:t>
            </a:r>
            <a:r>
              <a:rPr lang="nl-NL" dirty="0" smtClean="0"/>
              <a:t>: </a:t>
            </a:r>
            <a:r>
              <a:rPr lang="nl-NL" dirty="0" err="1" smtClean="0"/>
              <a:t>footnotes</a:t>
            </a:r>
            <a:r>
              <a:rPr lang="nl-NL" dirty="0" smtClean="0"/>
              <a:t> are </a:t>
            </a:r>
            <a:r>
              <a:rPr lang="nl-NL" dirty="0" err="1" smtClean="0"/>
              <a:t>numbered</a:t>
            </a:r>
            <a:r>
              <a:rPr lang="nl-NL" dirty="0" smtClean="0"/>
              <a:t> (no *) </a:t>
            </a:r>
            <a:endParaRPr lang="nl-NL" dirty="0"/>
          </a:p>
        </p:txBody>
      </p:sp>
    </p:spTree>
    <p:extLst>
      <p:ext uri="{BB962C8B-B14F-4D97-AF65-F5344CB8AC3E}">
        <p14:creationId xmlns:p14="http://schemas.microsoft.com/office/powerpoint/2010/main" val="28295582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4_tk_headline">
    <p:spTree>
      <p:nvGrpSpPr>
        <p:cNvPr id="1" name=""/>
        <p:cNvGrpSpPr/>
        <p:nvPr/>
      </p:nvGrpSpPr>
      <p:grpSpPr>
        <a:xfrm>
          <a:off x="0" y="0"/>
          <a:ext cx="0" cy="0"/>
          <a:chOff x="0" y="0"/>
          <a:chExt cx="0" cy="0"/>
        </a:xfrm>
      </p:grpSpPr>
      <p:graphicFrame>
        <p:nvGraphicFramePr>
          <p:cNvPr id="3" name="Objekt 2" hidden="1"/>
          <p:cNvGraphicFramePr>
            <a:graphicFrameLocks noChangeAspect="1"/>
          </p:cNvGraphicFramePr>
          <p:nvPr userDrawn="1">
            <p:custDataLst>
              <p:tags r:id="rId2"/>
            </p:custDataLst>
            <p:extLst>
              <p:ext uri="{D42A27DB-BD31-4B8C-83A1-F6EECF244321}">
                <p14:modId xmlns:p14="http://schemas.microsoft.com/office/powerpoint/2010/main" val="4128058625"/>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6155" name="think-cell Folie" r:id="rId4" imgW="270" imgH="270" progId="TCLayout.ActiveDocument.1">
                  <p:embed/>
                </p:oleObj>
              </mc:Choice>
              <mc:Fallback>
                <p:oleObj name="think-cell Folie" r:id="rId4" imgW="270" imgH="270" progId="TCLayout.ActiveDocument.1">
                  <p:embed/>
                  <p:pic>
                    <p:nvPicPr>
                      <p:cNvPr id="0" name=""/>
                      <p:cNvPicPr/>
                      <p:nvPr/>
                    </p:nvPicPr>
                    <p:blipFill>
                      <a:blip r:embed="rId5"/>
                      <a:stretch>
                        <a:fillRect/>
                      </a:stretch>
                    </p:blipFill>
                    <p:spPr>
                      <a:xfrm>
                        <a:off x="1588" y="1588"/>
                        <a:ext cx="1587" cy="1587"/>
                      </a:xfrm>
                      <a:prstGeom prst="rect">
                        <a:avLst/>
                      </a:prstGeom>
                    </p:spPr>
                  </p:pic>
                </p:oleObj>
              </mc:Fallback>
            </mc:AlternateContent>
          </a:graphicData>
        </a:graphic>
      </p:graphicFrame>
    </p:spTree>
    <p:extLst>
      <p:ext uri="{BB962C8B-B14F-4D97-AF65-F5344CB8AC3E}">
        <p14:creationId xmlns:p14="http://schemas.microsoft.com/office/powerpoint/2010/main" val="5564902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p:cSld name="tk_title blue">
    <p:spTree>
      <p:nvGrpSpPr>
        <p:cNvPr id="1" name=""/>
        <p:cNvGrpSpPr/>
        <p:nvPr/>
      </p:nvGrpSpPr>
      <p:grpSpPr>
        <a:xfrm>
          <a:off x="0" y="0"/>
          <a:ext cx="0" cy="0"/>
          <a:chOff x="0" y="0"/>
          <a:chExt cx="0" cy="0"/>
        </a:xfrm>
      </p:grpSpPr>
      <p:graphicFrame>
        <p:nvGraphicFramePr>
          <p:cNvPr id="8" name="Object 7" hidden="1"/>
          <p:cNvGraphicFramePr>
            <a:graphicFrameLocks noChangeAspect="1"/>
          </p:cNvGraphicFramePr>
          <p:nvPr>
            <p:custDataLst>
              <p:tags r:id="rId2"/>
            </p:custDataLst>
            <p:extLst>
              <p:ext uri="{D42A27DB-BD31-4B8C-83A1-F6EECF244321}">
                <p14:modId xmlns:p14="http://schemas.microsoft.com/office/powerpoint/2010/main" val="4132857413"/>
              </p:ext>
            </p:extLst>
          </p:nvPr>
        </p:nvGraphicFramePr>
        <p:xfrm>
          <a:off x="2118" y="1589"/>
          <a:ext cx="2116" cy="1587"/>
        </p:xfrm>
        <a:graphic>
          <a:graphicData uri="http://schemas.openxmlformats.org/presentationml/2006/ole">
            <mc:AlternateContent xmlns:mc="http://schemas.openxmlformats.org/markup-compatibility/2006">
              <mc:Choice xmlns:v="urn:schemas-microsoft-com:vml" Requires="v">
                <p:oleObj spid="_x0000_s8209" name="think-cell Folie" r:id="rId4" imgW="270" imgH="270" progId="TCLayout.ActiveDocument.1">
                  <p:embed/>
                </p:oleObj>
              </mc:Choice>
              <mc:Fallback>
                <p:oleObj name="think-cell Folie" r:id="rId4" imgW="270" imgH="270" progId="TCLayout.ActiveDocument.1">
                  <p:embed/>
                  <p:pic>
                    <p:nvPicPr>
                      <p:cNvPr id="8" name="Object 7" hidden="1"/>
                      <p:cNvPicPr/>
                      <p:nvPr/>
                    </p:nvPicPr>
                    <p:blipFill>
                      <a:blip r:embed="rId5"/>
                      <a:stretch>
                        <a:fillRect/>
                      </a:stretch>
                    </p:blipFill>
                    <p:spPr>
                      <a:xfrm>
                        <a:off x="2118" y="1589"/>
                        <a:ext cx="2116" cy="1587"/>
                      </a:xfrm>
                      <a:prstGeom prst="rect">
                        <a:avLst/>
                      </a:prstGeom>
                    </p:spPr>
                  </p:pic>
                </p:oleObj>
              </mc:Fallback>
            </mc:AlternateContent>
          </a:graphicData>
        </a:graphic>
      </p:graphicFrame>
      <p:pic>
        <p:nvPicPr>
          <p:cNvPr id="5" name="Picture 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0" y="248"/>
            <a:ext cx="12192886" cy="6858000"/>
          </a:xfrm>
          <a:prstGeom prst="rect">
            <a:avLst/>
          </a:prstGeom>
        </p:spPr>
      </p:pic>
      <p:sp>
        <p:nvSpPr>
          <p:cNvPr id="2" name="Title 1"/>
          <p:cNvSpPr>
            <a:spLocks noGrp="1"/>
          </p:cNvSpPr>
          <p:nvPr>
            <p:ph type="ctrTitle" hasCustomPrompt="1"/>
          </p:nvPr>
        </p:nvSpPr>
        <p:spPr bwMode="gray">
          <a:xfrm>
            <a:off x="672000" y="810000"/>
            <a:ext cx="8932800" cy="1107996"/>
          </a:xfrm>
          <a:noFill/>
        </p:spPr>
        <p:txBody>
          <a:bodyPr vert="horz" anchor="t" anchorCtr="0"/>
          <a:lstStyle>
            <a:lvl1pPr rtl="0">
              <a:defRPr sz="3600">
                <a:solidFill>
                  <a:schemeClr val="bg1"/>
                </a:solidFill>
                <a:latin typeface="+mn-lt"/>
              </a:defRPr>
            </a:lvl1pPr>
          </a:lstStyle>
          <a:p>
            <a:r>
              <a:rPr lang="nl-NL" dirty="0" smtClean="0"/>
              <a:t>Concise </a:t>
            </a:r>
            <a:r>
              <a:rPr lang="nl-NL" dirty="0" err="1" smtClean="0"/>
              <a:t>title</a:t>
            </a:r>
            <a:r>
              <a:rPr lang="nl-NL" dirty="0" smtClean="0"/>
              <a:t> </a:t>
            </a:r>
            <a:br>
              <a:rPr lang="nl-NL" dirty="0" smtClean="0"/>
            </a:br>
            <a:r>
              <a:rPr lang="nl-NL" dirty="0" err="1" smtClean="0"/>
              <a:t>for</a:t>
            </a:r>
            <a:r>
              <a:rPr lang="nl-NL" dirty="0" smtClean="0"/>
              <a:t> </a:t>
            </a:r>
            <a:r>
              <a:rPr lang="nl-NL" dirty="0" err="1" smtClean="0"/>
              <a:t>presentation</a:t>
            </a:r>
            <a:endParaRPr lang="nl-NL" dirty="0"/>
          </a:p>
        </p:txBody>
      </p:sp>
      <p:sp>
        <p:nvSpPr>
          <p:cNvPr id="3" name="Subtitle 2"/>
          <p:cNvSpPr>
            <a:spLocks noGrp="1"/>
          </p:cNvSpPr>
          <p:nvPr>
            <p:ph type="subTitle" idx="1" hasCustomPrompt="1"/>
          </p:nvPr>
        </p:nvSpPr>
        <p:spPr bwMode="gray">
          <a:xfrm>
            <a:off x="672000" y="1990801"/>
            <a:ext cx="8932800" cy="276999"/>
          </a:xfrm>
          <a:noFill/>
        </p:spPr>
        <p:txBody>
          <a:bodyPr wrap="square">
            <a:spAutoFit/>
          </a:bodyPr>
          <a:lstStyle>
            <a:lvl1pPr marL="0" indent="0" algn="l" rtl="0">
              <a:spcBef>
                <a:spcPts val="0"/>
              </a:spcBef>
              <a:buNone/>
              <a:defRPr sz="1800">
                <a:solidFill>
                  <a:schemeClr val="bg1"/>
                </a:solidFill>
                <a:latin typeface="+mn-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dirty="0" err="1" smtClean="0"/>
              <a:t>Additional</a:t>
            </a:r>
            <a:r>
              <a:rPr lang="nl-NL" dirty="0" smtClean="0"/>
              <a:t> </a:t>
            </a:r>
            <a:r>
              <a:rPr lang="nl-NL" dirty="0" err="1" smtClean="0"/>
              <a:t>subline</a:t>
            </a:r>
            <a:endParaRPr lang="nl-NL" dirty="0"/>
          </a:p>
        </p:txBody>
      </p:sp>
      <p:sp>
        <p:nvSpPr>
          <p:cNvPr id="10" name="Text Placeholder 9"/>
          <p:cNvSpPr>
            <a:spLocks noGrp="1"/>
          </p:cNvSpPr>
          <p:nvPr>
            <p:ph type="body" sz="quarter" idx="10" hasCustomPrompt="1"/>
          </p:nvPr>
        </p:nvSpPr>
        <p:spPr bwMode="gray">
          <a:xfrm>
            <a:off x="672000" y="2710801"/>
            <a:ext cx="8932800" cy="430887"/>
          </a:xfrm>
          <a:noFill/>
        </p:spPr>
        <p:txBody>
          <a:bodyPr>
            <a:spAutoFit/>
          </a:bodyPr>
          <a:lstStyle>
            <a:lvl1pPr marL="0" indent="0" rtl="0">
              <a:spcBef>
                <a:spcPts val="0"/>
              </a:spcBef>
              <a:spcAft>
                <a:spcPts val="0"/>
              </a:spcAft>
              <a:buNone/>
              <a:defRPr sz="1400" baseline="0">
                <a:solidFill>
                  <a:schemeClr val="bg1"/>
                </a:solidFill>
              </a:defRPr>
            </a:lvl1pPr>
            <a:lvl2pPr marL="180000" indent="0">
              <a:buNone/>
              <a:defRPr sz="1400">
                <a:solidFill>
                  <a:schemeClr val="bg1"/>
                </a:solidFill>
              </a:defRPr>
            </a:lvl2pPr>
            <a:lvl3pPr marL="360000" indent="0">
              <a:buNone/>
              <a:defRPr sz="1400">
                <a:solidFill>
                  <a:schemeClr val="bg1"/>
                </a:solidFill>
              </a:defRPr>
            </a:lvl3pPr>
            <a:lvl4pPr marL="540000" indent="0">
              <a:buNone/>
              <a:defRPr sz="1400">
                <a:solidFill>
                  <a:schemeClr val="bg1"/>
                </a:solidFill>
              </a:defRPr>
            </a:lvl4pPr>
            <a:lvl5pPr marL="720000" indent="0">
              <a:buNone/>
              <a:defRPr sz="1400">
                <a:solidFill>
                  <a:schemeClr val="bg1"/>
                </a:solidFill>
              </a:defRPr>
            </a:lvl5pPr>
          </a:lstStyle>
          <a:p>
            <a:pPr lvl="0"/>
            <a:r>
              <a:rPr lang="nl-NL" dirty="0" smtClean="0"/>
              <a:t>Date  |  Name of speaker</a:t>
            </a:r>
            <a:br>
              <a:rPr lang="nl-NL" dirty="0" smtClean="0"/>
            </a:br>
            <a:r>
              <a:rPr lang="nl-NL" dirty="0" err="1" smtClean="0"/>
              <a:t>Sender</a:t>
            </a:r>
            <a:r>
              <a:rPr lang="nl-NL" dirty="0" smtClean="0"/>
              <a:t>: </a:t>
            </a:r>
            <a:r>
              <a:rPr lang="nl-NL" dirty="0" err="1" smtClean="0"/>
              <a:t>thyssenkrupp</a:t>
            </a:r>
            <a:r>
              <a:rPr lang="nl-NL" dirty="0" smtClean="0"/>
              <a:t> + BA (</a:t>
            </a:r>
            <a:r>
              <a:rPr lang="nl-NL" dirty="0" err="1" smtClean="0"/>
              <a:t>optional</a:t>
            </a:r>
            <a:r>
              <a:rPr lang="nl-NL" dirty="0" smtClean="0"/>
              <a:t> </a:t>
            </a:r>
            <a:r>
              <a:rPr lang="nl-NL" dirty="0" err="1" smtClean="0"/>
              <a:t>additional</a:t>
            </a:r>
            <a:r>
              <a:rPr lang="nl-NL" dirty="0" smtClean="0"/>
              <a:t> management </a:t>
            </a:r>
            <a:r>
              <a:rPr lang="nl-NL" dirty="0" err="1" smtClean="0"/>
              <a:t>structure</a:t>
            </a:r>
            <a:r>
              <a:rPr lang="nl-NL" dirty="0" smtClean="0"/>
              <a:t>/</a:t>
            </a:r>
            <a:r>
              <a:rPr lang="nl-NL" dirty="0" err="1" smtClean="0"/>
              <a:t>not</a:t>
            </a:r>
            <a:r>
              <a:rPr lang="nl-NL" dirty="0" smtClean="0"/>
              <a:t> </a:t>
            </a:r>
            <a:r>
              <a:rPr lang="nl-NL" dirty="0" err="1" smtClean="0"/>
              <a:t>legal</a:t>
            </a:r>
            <a:r>
              <a:rPr lang="nl-NL" dirty="0" smtClean="0"/>
              <a:t> </a:t>
            </a:r>
            <a:r>
              <a:rPr lang="nl-NL" dirty="0" err="1" smtClean="0"/>
              <a:t>entity</a:t>
            </a:r>
            <a:r>
              <a:rPr lang="nl-NL" dirty="0" smtClean="0"/>
              <a:t>)</a:t>
            </a:r>
            <a:endParaRPr lang="nl-NL" dirty="0"/>
          </a:p>
        </p:txBody>
      </p:sp>
      <p:pic>
        <p:nvPicPr>
          <p:cNvPr id="7" name="Bild 14"/>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72000" y="3602645"/>
            <a:ext cx="1860100" cy="486000"/>
          </a:xfrm>
          <a:prstGeom prst="rect">
            <a:avLst/>
          </a:prstGeom>
        </p:spPr>
      </p:pic>
      <p:pic>
        <p:nvPicPr>
          <p:cNvPr id="11" name="Picture 4"/>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0" y="248"/>
            <a:ext cx="12192886" cy="6858000"/>
          </a:xfrm>
          <a:prstGeom prst="rect">
            <a:avLst/>
          </a:prstGeom>
        </p:spPr>
      </p:pic>
      <p:pic>
        <p:nvPicPr>
          <p:cNvPr id="12" name="Bild 14"/>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672000" y="3602645"/>
            <a:ext cx="1860100" cy="486000"/>
          </a:xfrm>
          <a:prstGeom prst="rect">
            <a:avLst/>
          </a:prstGeom>
        </p:spPr>
      </p:pic>
    </p:spTree>
    <p:extLst>
      <p:ext uri="{BB962C8B-B14F-4D97-AF65-F5344CB8AC3E}">
        <p14:creationId xmlns:p14="http://schemas.microsoft.com/office/powerpoint/2010/main" val="22579017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p:cSld name="tk_title white">
    <p:spTree>
      <p:nvGrpSpPr>
        <p:cNvPr id="1" name=""/>
        <p:cNvGrpSpPr/>
        <p:nvPr/>
      </p:nvGrpSpPr>
      <p:grpSpPr>
        <a:xfrm>
          <a:off x="0" y="0"/>
          <a:ext cx="0" cy="0"/>
          <a:chOff x="0" y="0"/>
          <a:chExt cx="0" cy="0"/>
        </a:xfrm>
      </p:grpSpPr>
      <p:graphicFrame>
        <p:nvGraphicFramePr>
          <p:cNvPr id="8" name="Object 7" hidden="1"/>
          <p:cNvGraphicFramePr>
            <a:graphicFrameLocks noChangeAspect="1"/>
          </p:cNvGraphicFramePr>
          <p:nvPr>
            <p:custDataLst>
              <p:tags r:id="rId2"/>
            </p:custDataLst>
            <p:extLst>
              <p:ext uri="{D42A27DB-BD31-4B8C-83A1-F6EECF244321}">
                <p14:modId xmlns:p14="http://schemas.microsoft.com/office/powerpoint/2010/main" val="370255178"/>
              </p:ext>
            </p:extLst>
          </p:nvPr>
        </p:nvGraphicFramePr>
        <p:xfrm>
          <a:off x="2118" y="1589"/>
          <a:ext cx="2116" cy="1587"/>
        </p:xfrm>
        <a:graphic>
          <a:graphicData uri="http://schemas.openxmlformats.org/presentationml/2006/ole">
            <mc:AlternateContent xmlns:mc="http://schemas.openxmlformats.org/markup-compatibility/2006">
              <mc:Choice xmlns:v="urn:schemas-microsoft-com:vml" Requires="v">
                <p:oleObj spid="_x0000_s9233" name="think-cell Folie" r:id="rId4" imgW="270" imgH="270" progId="TCLayout.ActiveDocument.1">
                  <p:embed/>
                </p:oleObj>
              </mc:Choice>
              <mc:Fallback>
                <p:oleObj name="think-cell Folie" r:id="rId4" imgW="270" imgH="270" progId="TCLayout.ActiveDocument.1">
                  <p:embed/>
                  <p:pic>
                    <p:nvPicPr>
                      <p:cNvPr id="8" name="Object 7" hidden="1"/>
                      <p:cNvPicPr/>
                      <p:nvPr/>
                    </p:nvPicPr>
                    <p:blipFill>
                      <a:blip r:embed="rId5"/>
                      <a:stretch>
                        <a:fillRect/>
                      </a:stretch>
                    </p:blipFill>
                    <p:spPr>
                      <a:xfrm>
                        <a:off x="2118" y="1589"/>
                        <a:ext cx="2116" cy="1587"/>
                      </a:xfrm>
                      <a:prstGeom prst="rect">
                        <a:avLst/>
                      </a:prstGeom>
                    </p:spPr>
                  </p:pic>
                </p:oleObj>
              </mc:Fallback>
            </mc:AlternateContent>
          </a:graphicData>
        </a:graphic>
      </p:graphicFrame>
      <p:pic>
        <p:nvPicPr>
          <p:cNvPr id="5" name="Picture 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0" y="248"/>
            <a:ext cx="12192886" cy="6858000"/>
          </a:xfrm>
          <a:prstGeom prst="rect">
            <a:avLst/>
          </a:prstGeom>
        </p:spPr>
      </p:pic>
      <p:sp>
        <p:nvSpPr>
          <p:cNvPr id="2" name="Title 1"/>
          <p:cNvSpPr>
            <a:spLocks noGrp="1"/>
          </p:cNvSpPr>
          <p:nvPr>
            <p:ph type="ctrTitle" hasCustomPrompt="1"/>
          </p:nvPr>
        </p:nvSpPr>
        <p:spPr bwMode="gray">
          <a:xfrm>
            <a:off x="672000" y="810000"/>
            <a:ext cx="8932800" cy="1107996"/>
          </a:xfrm>
          <a:noFill/>
        </p:spPr>
        <p:txBody>
          <a:bodyPr vert="horz" anchor="t" anchorCtr="0"/>
          <a:lstStyle>
            <a:lvl1pPr rtl="0">
              <a:defRPr sz="3600">
                <a:solidFill>
                  <a:schemeClr val="accent5"/>
                </a:solidFill>
                <a:latin typeface="+mn-lt"/>
              </a:defRPr>
            </a:lvl1pPr>
          </a:lstStyle>
          <a:p>
            <a:r>
              <a:rPr lang="nl-NL" dirty="0" smtClean="0"/>
              <a:t>Concise </a:t>
            </a:r>
            <a:r>
              <a:rPr lang="nl-NL" dirty="0" err="1" smtClean="0"/>
              <a:t>title</a:t>
            </a:r>
            <a:r>
              <a:rPr lang="nl-NL" dirty="0" smtClean="0"/>
              <a:t> </a:t>
            </a:r>
            <a:br>
              <a:rPr lang="nl-NL" dirty="0" smtClean="0"/>
            </a:br>
            <a:r>
              <a:rPr lang="nl-NL" dirty="0" err="1" smtClean="0"/>
              <a:t>for</a:t>
            </a:r>
            <a:r>
              <a:rPr lang="nl-NL" dirty="0" smtClean="0"/>
              <a:t> </a:t>
            </a:r>
            <a:r>
              <a:rPr lang="nl-NL" dirty="0" err="1" smtClean="0"/>
              <a:t>presentation</a:t>
            </a:r>
            <a:endParaRPr lang="nl-NL" dirty="0"/>
          </a:p>
        </p:txBody>
      </p:sp>
      <p:sp>
        <p:nvSpPr>
          <p:cNvPr id="3" name="Subtitle 2"/>
          <p:cNvSpPr>
            <a:spLocks noGrp="1"/>
          </p:cNvSpPr>
          <p:nvPr>
            <p:ph type="subTitle" idx="1" hasCustomPrompt="1"/>
          </p:nvPr>
        </p:nvSpPr>
        <p:spPr bwMode="gray">
          <a:xfrm>
            <a:off x="672000" y="1990801"/>
            <a:ext cx="8932800" cy="276999"/>
          </a:xfrm>
          <a:noFill/>
        </p:spPr>
        <p:txBody>
          <a:bodyPr>
            <a:spAutoFit/>
          </a:bodyPr>
          <a:lstStyle>
            <a:lvl1pPr marL="0" indent="0" algn="l" rtl="0">
              <a:spcBef>
                <a:spcPts val="0"/>
              </a:spcBef>
              <a:buNone/>
              <a:defRPr sz="1800">
                <a:solidFill>
                  <a:schemeClr val="accent5"/>
                </a:solidFill>
                <a:latin typeface="+mn-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dirty="0" err="1" smtClean="0"/>
              <a:t>Additional</a:t>
            </a:r>
            <a:r>
              <a:rPr lang="nl-NL" dirty="0" smtClean="0"/>
              <a:t> </a:t>
            </a:r>
            <a:r>
              <a:rPr lang="nl-NL" dirty="0" err="1" smtClean="0"/>
              <a:t>subline</a:t>
            </a:r>
            <a:endParaRPr lang="nl-NL" dirty="0"/>
          </a:p>
        </p:txBody>
      </p:sp>
      <p:sp>
        <p:nvSpPr>
          <p:cNvPr id="10" name="Text Placeholder 9"/>
          <p:cNvSpPr>
            <a:spLocks noGrp="1"/>
          </p:cNvSpPr>
          <p:nvPr>
            <p:ph type="body" sz="quarter" idx="10" hasCustomPrompt="1"/>
          </p:nvPr>
        </p:nvSpPr>
        <p:spPr bwMode="gray">
          <a:xfrm>
            <a:off x="672000" y="2710801"/>
            <a:ext cx="8932800" cy="430887"/>
          </a:xfrm>
          <a:noFill/>
        </p:spPr>
        <p:txBody>
          <a:bodyPr>
            <a:spAutoFit/>
          </a:bodyPr>
          <a:lstStyle>
            <a:lvl1pPr marL="0" indent="0" rtl="0">
              <a:spcBef>
                <a:spcPts val="0"/>
              </a:spcBef>
              <a:spcAft>
                <a:spcPts val="0"/>
              </a:spcAft>
              <a:buNone/>
              <a:defRPr sz="1400" baseline="0">
                <a:solidFill>
                  <a:schemeClr val="accent5"/>
                </a:solidFill>
              </a:defRPr>
            </a:lvl1pPr>
            <a:lvl2pPr marL="180000" indent="0">
              <a:buNone/>
              <a:defRPr sz="1400">
                <a:solidFill>
                  <a:schemeClr val="bg1"/>
                </a:solidFill>
              </a:defRPr>
            </a:lvl2pPr>
            <a:lvl3pPr marL="360000" indent="0">
              <a:buNone/>
              <a:defRPr sz="1400">
                <a:solidFill>
                  <a:schemeClr val="bg1"/>
                </a:solidFill>
              </a:defRPr>
            </a:lvl3pPr>
            <a:lvl4pPr marL="540000" indent="0">
              <a:buNone/>
              <a:defRPr sz="1400">
                <a:solidFill>
                  <a:schemeClr val="bg1"/>
                </a:solidFill>
              </a:defRPr>
            </a:lvl4pPr>
            <a:lvl5pPr marL="720000" indent="0">
              <a:buNone/>
              <a:defRPr sz="1400">
                <a:solidFill>
                  <a:schemeClr val="bg1"/>
                </a:solidFill>
              </a:defRPr>
            </a:lvl5pPr>
          </a:lstStyle>
          <a:p>
            <a:pPr lvl="0"/>
            <a:r>
              <a:rPr lang="nl-NL" dirty="0" smtClean="0"/>
              <a:t>Date  |  Name of speaker</a:t>
            </a:r>
            <a:br>
              <a:rPr lang="nl-NL" dirty="0" smtClean="0"/>
            </a:br>
            <a:r>
              <a:rPr lang="nl-NL" dirty="0" err="1" smtClean="0"/>
              <a:t>Sender</a:t>
            </a:r>
            <a:r>
              <a:rPr lang="nl-NL" dirty="0" smtClean="0"/>
              <a:t>: </a:t>
            </a:r>
            <a:r>
              <a:rPr lang="nl-NL" dirty="0" err="1" smtClean="0"/>
              <a:t>thyssenkrupp</a:t>
            </a:r>
            <a:r>
              <a:rPr lang="nl-NL" dirty="0" smtClean="0"/>
              <a:t> + BA (</a:t>
            </a:r>
            <a:r>
              <a:rPr lang="nl-NL" dirty="0" err="1" smtClean="0"/>
              <a:t>optional</a:t>
            </a:r>
            <a:r>
              <a:rPr lang="nl-NL" dirty="0" smtClean="0"/>
              <a:t> </a:t>
            </a:r>
            <a:r>
              <a:rPr lang="nl-NL" dirty="0" err="1" smtClean="0"/>
              <a:t>additional</a:t>
            </a:r>
            <a:r>
              <a:rPr lang="nl-NL" dirty="0" smtClean="0"/>
              <a:t> management </a:t>
            </a:r>
            <a:r>
              <a:rPr lang="nl-NL" dirty="0" err="1" smtClean="0"/>
              <a:t>structure</a:t>
            </a:r>
            <a:r>
              <a:rPr lang="nl-NL" dirty="0" smtClean="0"/>
              <a:t>/</a:t>
            </a:r>
            <a:r>
              <a:rPr lang="nl-NL" dirty="0" err="1" smtClean="0"/>
              <a:t>not</a:t>
            </a:r>
            <a:r>
              <a:rPr lang="nl-NL" dirty="0" smtClean="0"/>
              <a:t> </a:t>
            </a:r>
            <a:r>
              <a:rPr lang="nl-NL" dirty="0" err="1" smtClean="0"/>
              <a:t>legal</a:t>
            </a:r>
            <a:r>
              <a:rPr lang="nl-NL" dirty="0" smtClean="0"/>
              <a:t> </a:t>
            </a:r>
            <a:r>
              <a:rPr lang="nl-NL" dirty="0" err="1" smtClean="0"/>
              <a:t>entity</a:t>
            </a:r>
            <a:r>
              <a:rPr lang="nl-NL" dirty="0" smtClean="0"/>
              <a:t>)</a:t>
            </a:r>
            <a:endParaRPr lang="nl-NL" dirty="0"/>
          </a:p>
        </p:txBody>
      </p:sp>
      <p:pic>
        <p:nvPicPr>
          <p:cNvPr id="7" name="Bild 14"/>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72000" y="3629119"/>
            <a:ext cx="1860098" cy="486000"/>
          </a:xfrm>
          <a:prstGeom prst="rect">
            <a:avLst/>
          </a:prstGeom>
        </p:spPr>
      </p:pic>
      <p:pic>
        <p:nvPicPr>
          <p:cNvPr id="11" name="Picture 4"/>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0" y="248"/>
            <a:ext cx="12192886" cy="6858000"/>
          </a:xfrm>
          <a:prstGeom prst="rect">
            <a:avLst/>
          </a:prstGeom>
        </p:spPr>
      </p:pic>
      <p:pic>
        <p:nvPicPr>
          <p:cNvPr id="12" name="Bild 14"/>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672000" y="3629119"/>
            <a:ext cx="1860098" cy="486000"/>
          </a:xfrm>
          <a:prstGeom prst="rect">
            <a:avLst/>
          </a:prstGeom>
        </p:spPr>
      </p:pic>
    </p:spTree>
    <p:extLst>
      <p:ext uri="{BB962C8B-B14F-4D97-AF65-F5344CB8AC3E}">
        <p14:creationId xmlns:p14="http://schemas.microsoft.com/office/powerpoint/2010/main" val="33996107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emf"/><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oleObject" Target="../embeddings/oleObject1.bin"/><Relationship Id="rId5" Type="http://schemas.openxmlformats.org/officeDocument/2006/relationships/slideLayout" Target="../slideLayouts/slideLayout5.xml"/><Relationship Id="rId10" Type="http://schemas.openxmlformats.org/officeDocument/2006/relationships/tags" Target="../tags/tag2.xml"/><Relationship Id="rId4" Type="http://schemas.openxmlformats.org/officeDocument/2006/relationships/slideLayout" Target="../slideLayouts/slideLayout4.xml"/><Relationship Id="rId9" Type="http://schemas.openxmlformats.org/officeDocument/2006/relationships/vmlDrawing" Target="../drawings/vmlDrawing1.vml"/><Relationship Id="rId14" Type="http://schemas.openxmlformats.org/officeDocument/2006/relationships/image" Target="../media/image3.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5.xml"/><Relationship Id="rId13" Type="http://schemas.openxmlformats.org/officeDocument/2006/relationships/image" Target="../media/image1.emf"/><Relationship Id="rId3" Type="http://schemas.openxmlformats.org/officeDocument/2006/relationships/slideLayout" Target="../slideLayouts/slideLayout10.xml"/><Relationship Id="rId7" Type="http://schemas.openxmlformats.org/officeDocument/2006/relationships/slideLayout" Target="../slideLayouts/slideLayout14.xml"/><Relationship Id="rId12" Type="http://schemas.openxmlformats.org/officeDocument/2006/relationships/oleObject" Target="../embeddings/oleObject9.bin"/><Relationship Id="rId2" Type="http://schemas.openxmlformats.org/officeDocument/2006/relationships/slideLayout" Target="../slideLayouts/slideLayout9.xml"/><Relationship Id="rId1" Type="http://schemas.openxmlformats.org/officeDocument/2006/relationships/slideLayout" Target="../slideLayouts/slideLayout8.xml"/><Relationship Id="rId6" Type="http://schemas.openxmlformats.org/officeDocument/2006/relationships/slideLayout" Target="../slideLayouts/slideLayout13.xml"/><Relationship Id="rId11" Type="http://schemas.openxmlformats.org/officeDocument/2006/relationships/tags" Target="../tags/tag10.xml"/><Relationship Id="rId5" Type="http://schemas.openxmlformats.org/officeDocument/2006/relationships/slideLayout" Target="../slideLayouts/slideLayout12.xml"/><Relationship Id="rId15" Type="http://schemas.openxmlformats.org/officeDocument/2006/relationships/image" Target="../media/image3.png"/><Relationship Id="rId10" Type="http://schemas.openxmlformats.org/officeDocument/2006/relationships/vmlDrawing" Target="../drawings/vmlDrawing9.vml"/><Relationship Id="rId4" Type="http://schemas.openxmlformats.org/officeDocument/2006/relationships/slideLayout" Target="../slideLayouts/slideLayout11.xml"/><Relationship Id="rId9" Type="http://schemas.openxmlformats.org/officeDocument/2006/relationships/theme" Target="../theme/theme2.xml"/><Relationship Id="rId14" Type="http://schemas.openxmlformats.org/officeDocument/2006/relationships/image" Target="../media/image2.png"/></Relationships>
</file>

<file path=ppt/slideMasters/_rels/slideMaster3.xml.rels><?xml version="1.0" encoding="UTF-8" standalone="yes"?>
<Relationships xmlns="http://schemas.openxmlformats.org/package/2006/relationships"><Relationship Id="rId8" Type="http://schemas.openxmlformats.org/officeDocument/2006/relationships/theme" Target="../theme/theme3.xml"/><Relationship Id="rId13" Type="http://schemas.openxmlformats.org/officeDocument/2006/relationships/image" Target="../media/image2.png"/><Relationship Id="rId3" Type="http://schemas.openxmlformats.org/officeDocument/2006/relationships/slideLayout" Target="../slideLayouts/slideLayout18.xml"/><Relationship Id="rId7" Type="http://schemas.openxmlformats.org/officeDocument/2006/relationships/slideLayout" Target="../slideLayouts/slideLayout22.xml"/><Relationship Id="rId12" Type="http://schemas.openxmlformats.org/officeDocument/2006/relationships/image" Target="../media/image1.emf"/><Relationship Id="rId2" Type="http://schemas.openxmlformats.org/officeDocument/2006/relationships/slideLayout" Target="../slideLayouts/slideLayout17.xml"/><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oleObject" Target="../embeddings/oleObject19.bin"/><Relationship Id="rId5" Type="http://schemas.openxmlformats.org/officeDocument/2006/relationships/slideLayout" Target="../slideLayouts/slideLayout20.xml"/><Relationship Id="rId10" Type="http://schemas.openxmlformats.org/officeDocument/2006/relationships/tags" Target="../tags/tag20.xml"/><Relationship Id="rId4" Type="http://schemas.openxmlformats.org/officeDocument/2006/relationships/slideLayout" Target="../slideLayouts/slideLayout19.xml"/><Relationship Id="rId9" Type="http://schemas.openxmlformats.org/officeDocument/2006/relationships/vmlDrawing" Target="../drawings/vmlDrawing18.vml"/><Relationship Id="rId14" Type="http://schemas.openxmlformats.org/officeDocument/2006/relationships/image" Target="../media/image3.pn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emf"/><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oleObject" Target="../embeddings/oleObject28.bin"/><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tags" Target="../tags/tag29.xml"/><Relationship Id="rId5" Type="http://schemas.openxmlformats.org/officeDocument/2006/relationships/slideLayout" Target="../slideLayouts/slideLayout27.xml"/><Relationship Id="rId15" Type="http://schemas.openxmlformats.org/officeDocument/2006/relationships/image" Target="../media/image3.png"/><Relationship Id="rId10" Type="http://schemas.openxmlformats.org/officeDocument/2006/relationships/vmlDrawing" Target="../drawings/vmlDrawing26.vml"/><Relationship Id="rId4" Type="http://schemas.openxmlformats.org/officeDocument/2006/relationships/slideLayout" Target="../slideLayouts/slideLayout26.xml"/><Relationship Id="rId9" Type="http://schemas.openxmlformats.org/officeDocument/2006/relationships/theme" Target="../theme/theme4.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9" name="Object 8" hidden="1"/>
          <p:cNvGraphicFramePr>
            <a:graphicFrameLocks noChangeAspect="1"/>
          </p:cNvGraphicFramePr>
          <p:nvPr>
            <p:custDataLst>
              <p:tags r:id="rId10"/>
            </p:custDataLst>
            <p:extLst>
              <p:ext uri="{D42A27DB-BD31-4B8C-83A1-F6EECF244321}">
                <p14:modId xmlns:p14="http://schemas.microsoft.com/office/powerpoint/2010/main" val="2141200687"/>
              </p:ext>
            </p:extLst>
          </p:nvPr>
        </p:nvGraphicFramePr>
        <p:xfrm>
          <a:off x="2118" y="1589"/>
          <a:ext cx="2116" cy="1587"/>
        </p:xfrm>
        <a:graphic>
          <a:graphicData uri="http://schemas.openxmlformats.org/presentationml/2006/ole">
            <mc:AlternateContent xmlns:mc="http://schemas.openxmlformats.org/markup-compatibility/2006">
              <mc:Choice xmlns:v="urn:schemas-microsoft-com:vml" Requires="v">
                <p:oleObj spid="_x0000_s1035" name="think-cell Folie" r:id="rId11" imgW="270" imgH="270" progId="TCLayout.ActiveDocument.1">
                  <p:embed/>
                </p:oleObj>
              </mc:Choice>
              <mc:Fallback>
                <p:oleObj name="think-cell Folie" r:id="rId11" imgW="270" imgH="270" progId="TCLayout.ActiveDocument.1">
                  <p:embed/>
                  <p:pic>
                    <p:nvPicPr>
                      <p:cNvPr id="0" name=""/>
                      <p:cNvPicPr/>
                      <p:nvPr/>
                    </p:nvPicPr>
                    <p:blipFill>
                      <a:blip r:embed="rId12"/>
                      <a:stretch>
                        <a:fillRect/>
                      </a:stretch>
                    </p:blipFill>
                    <p:spPr>
                      <a:xfrm>
                        <a:off x="2118" y="1589"/>
                        <a:ext cx="2116" cy="1587"/>
                      </a:xfrm>
                      <a:prstGeom prst="rect">
                        <a:avLst/>
                      </a:prstGeom>
                    </p:spPr>
                  </p:pic>
                </p:oleObj>
              </mc:Fallback>
            </mc:AlternateContent>
          </a:graphicData>
        </a:graphic>
      </p:graphicFrame>
      <p:sp>
        <p:nvSpPr>
          <p:cNvPr id="2" name="Title Placeholder 1"/>
          <p:cNvSpPr>
            <a:spLocks noGrp="1"/>
          </p:cNvSpPr>
          <p:nvPr>
            <p:ph type="title"/>
          </p:nvPr>
        </p:nvSpPr>
        <p:spPr>
          <a:xfrm>
            <a:off x="336000" y="259200"/>
            <a:ext cx="11520000" cy="338554"/>
          </a:xfrm>
          <a:prstGeom prst="rect">
            <a:avLst/>
          </a:prstGeom>
        </p:spPr>
        <p:txBody>
          <a:bodyPr vert="horz" lIns="0" tIns="0" rIns="0" bIns="0" rtlCol="0" anchor="t" anchorCtr="0">
            <a:spAutoFit/>
          </a:bodyPr>
          <a:lstStyle/>
          <a:p>
            <a:r>
              <a:rPr lang="nl-NL" dirty="0" smtClean="0"/>
              <a:t>Titelmasterformat </a:t>
            </a:r>
            <a:r>
              <a:rPr lang="nl-NL" dirty="0" err="1" smtClean="0"/>
              <a:t>durch</a:t>
            </a:r>
            <a:r>
              <a:rPr lang="nl-NL" dirty="0" smtClean="0"/>
              <a:t> </a:t>
            </a:r>
            <a:r>
              <a:rPr lang="nl-NL" dirty="0" err="1" smtClean="0"/>
              <a:t>Klicken</a:t>
            </a:r>
            <a:r>
              <a:rPr lang="nl-NL" dirty="0" smtClean="0"/>
              <a:t> </a:t>
            </a:r>
            <a:r>
              <a:rPr lang="nl-NL" dirty="0" err="1" smtClean="0"/>
              <a:t>bearbeiten</a:t>
            </a:r>
            <a:endParaRPr lang="nl-NL" dirty="0"/>
          </a:p>
        </p:txBody>
      </p:sp>
      <p:sp>
        <p:nvSpPr>
          <p:cNvPr id="3" name="Text Placeholder 2"/>
          <p:cNvSpPr>
            <a:spLocks noGrp="1"/>
          </p:cNvSpPr>
          <p:nvPr>
            <p:ph type="body" idx="1"/>
          </p:nvPr>
        </p:nvSpPr>
        <p:spPr>
          <a:xfrm>
            <a:off x="336000" y="1522799"/>
            <a:ext cx="11520000" cy="4536000"/>
          </a:xfrm>
          <a:prstGeom prst="rect">
            <a:avLst/>
          </a:prstGeom>
        </p:spPr>
        <p:txBody>
          <a:bodyPr vert="horz" lIns="0" tIns="0" rIns="0" bIns="0" rtlCol="0" anchor="t" anchorCtr="0">
            <a:noAutofit/>
          </a:bodyPr>
          <a:lstStyle/>
          <a:p>
            <a:pPr lvl="0"/>
            <a:r>
              <a:rPr lang="nl-NL" dirty="0" err="1" smtClean="0"/>
              <a:t>Textmasterformat</a:t>
            </a:r>
            <a:r>
              <a:rPr lang="nl-NL" dirty="0" smtClean="0"/>
              <a:t> </a:t>
            </a:r>
            <a:r>
              <a:rPr lang="nl-NL" dirty="0" err="1" smtClean="0"/>
              <a:t>bearbeiten</a:t>
            </a:r>
            <a:endParaRPr lang="nl-NL" dirty="0" smtClean="0"/>
          </a:p>
          <a:p>
            <a:pPr lvl="1"/>
            <a:r>
              <a:rPr lang="nl-NL" dirty="0" err="1" smtClean="0"/>
              <a:t>Zweite</a:t>
            </a:r>
            <a:r>
              <a:rPr lang="nl-NL" dirty="0" smtClean="0"/>
              <a:t> </a:t>
            </a:r>
            <a:r>
              <a:rPr lang="nl-NL" dirty="0" err="1" smtClean="0"/>
              <a:t>Ebene</a:t>
            </a:r>
            <a:endParaRPr lang="nl-NL" dirty="0" smtClean="0"/>
          </a:p>
          <a:p>
            <a:pPr lvl="2"/>
            <a:r>
              <a:rPr lang="nl-NL" dirty="0" err="1" smtClean="0"/>
              <a:t>Dritte</a:t>
            </a:r>
            <a:r>
              <a:rPr lang="nl-NL" dirty="0" smtClean="0"/>
              <a:t> </a:t>
            </a:r>
            <a:r>
              <a:rPr lang="nl-NL" dirty="0" err="1" smtClean="0"/>
              <a:t>Ebene</a:t>
            </a:r>
            <a:endParaRPr lang="nl-NL" dirty="0" smtClean="0"/>
          </a:p>
          <a:p>
            <a:pPr lvl="3"/>
            <a:r>
              <a:rPr lang="nl-NL" dirty="0" err="1" smtClean="0"/>
              <a:t>Vierte</a:t>
            </a:r>
            <a:r>
              <a:rPr lang="nl-NL" dirty="0" smtClean="0"/>
              <a:t> </a:t>
            </a:r>
            <a:r>
              <a:rPr lang="nl-NL" dirty="0" err="1" smtClean="0"/>
              <a:t>Ebene</a:t>
            </a:r>
            <a:endParaRPr lang="nl-NL" dirty="0" smtClean="0"/>
          </a:p>
          <a:p>
            <a:pPr lvl="4"/>
            <a:r>
              <a:rPr lang="nl-NL" dirty="0" err="1" smtClean="0"/>
              <a:t>Fünfte</a:t>
            </a:r>
            <a:r>
              <a:rPr lang="nl-NL" dirty="0" smtClean="0"/>
              <a:t> </a:t>
            </a:r>
            <a:r>
              <a:rPr lang="nl-NL" dirty="0" err="1" smtClean="0"/>
              <a:t>Ebene</a:t>
            </a:r>
            <a:endParaRPr lang="nl-NL" dirty="0"/>
          </a:p>
        </p:txBody>
      </p:sp>
      <p:sp>
        <p:nvSpPr>
          <p:cNvPr id="14" name="Rechteck 13"/>
          <p:cNvSpPr>
            <a:spLocks/>
          </p:cNvSpPr>
          <p:nvPr userDrawn="1"/>
        </p:nvSpPr>
        <p:spPr>
          <a:xfrm>
            <a:off x="336000" y="6541362"/>
            <a:ext cx="252000" cy="110800"/>
          </a:xfrm>
          <a:prstGeom prst="rect">
            <a:avLst/>
          </a:prstGeom>
          <a:noFill/>
        </p:spPr>
        <p:txBody>
          <a:bodyPr wrap="none" lIns="0" tIns="0" rIns="0" bIns="0" rtlCol="0" anchor="b" anchorCtr="0">
            <a:noAutofit/>
          </a:bodyPr>
          <a:lstStyle/>
          <a:p>
            <a:pPr rtl="0">
              <a:lnSpc>
                <a:spcPct val="90000"/>
              </a:lnSpc>
            </a:pPr>
            <a:fld id="{93956F12-A918-41A9-A38F-C36C1096EDCE}" type="slidenum">
              <a:rPr lang="nl-NL" sz="800" smtClean="0">
                <a:solidFill>
                  <a:srgbClr val="78879B"/>
                </a:solidFill>
              </a:rPr>
              <a:pPr rtl="0">
                <a:lnSpc>
                  <a:spcPct val="90000"/>
                </a:lnSpc>
              </a:pPr>
              <a:t>‹Nr.›</a:t>
            </a:fld>
            <a:endParaRPr lang="nl-NL" sz="800" dirty="0">
              <a:solidFill>
                <a:srgbClr val="78879B"/>
              </a:solidFill>
            </a:endParaRPr>
          </a:p>
        </p:txBody>
      </p:sp>
      <p:sp>
        <p:nvSpPr>
          <p:cNvPr id="15" name="Rechteck 14"/>
          <p:cNvSpPr>
            <a:spLocks/>
          </p:cNvSpPr>
          <p:nvPr userDrawn="1"/>
        </p:nvSpPr>
        <p:spPr>
          <a:xfrm>
            <a:off x="550713" y="6541362"/>
            <a:ext cx="7813539" cy="110800"/>
          </a:xfrm>
          <a:prstGeom prst="rect">
            <a:avLst/>
          </a:prstGeom>
          <a:noFill/>
        </p:spPr>
        <p:txBody>
          <a:bodyPr wrap="none" lIns="0" tIns="0" rIns="0" bIns="0" rtlCol="0" anchor="b" anchorCtr="0">
            <a:noAutofit/>
          </a:bodyPr>
          <a:lstStyle/>
          <a:p>
            <a:pPr rtl="0">
              <a:lnSpc>
                <a:spcPct val="90000"/>
              </a:lnSpc>
            </a:pPr>
            <a:r>
              <a:rPr lang="nl-NL" sz="800" dirty="0" smtClean="0">
                <a:solidFill>
                  <a:srgbClr val="78879B"/>
                </a:solidFill>
              </a:rPr>
              <a:t>CO/HRM-OSH  |  we care 2021</a:t>
            </a:r>
            <a:endParaRPr lang="nl-NL" sz="800" dirty="0">
              <a:solidFill>
                <a:srgbClr val="78879B"/>
              </a:solidFill>
            </a:endParaRPr>
          </a:p>
        </p:txBody>
      </p:sp>
      <p:pic>
        <p:nvPicPr>
          <p:cNvPr id="10" name="Grafik 9"/>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10515600" y="247538"/>
            <a:ext cx="1340400" cy="350216"/>
          </a:xfrm>
          <a:prstGeom prst="rect">
            <a:avLst/>
          </a:prstGeom>
        </p:spPr>
      </p:pic>
      <p:pic>
        <p:nvPicPr>
          <p:cNvPr id="13" name="Grafik 12"/>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11513331" y="6370012"/>
            <a:ext cx="342669" cy="342699"/>
          </a:xfrm>
          <a:prstGeom prst="rect">
            <a:avLst/>
          </a:prstGeom>
        </p:spPr>
      </p:pic>
    </p:spTree>
    <p:extLst>
      <p:ext uri="{BB962C8B-B14F-4D97-AF65-F5344CB8AC3E}">
        <p14:creationId xmlns:p14="http://schemas.microsoft.com/office/powerpoint/2010/main" val="722908731"/>
      </p:ext>
    </p:extLst>
  </p:cSld>
  <p:clrMap bg1="lt1" tx1="dk1" bg2="lt2" tx2="dk2" accent1="accent1" accent2="accent2" accent3="accent3" accent4="accent4" accent5="accent5" accent6="accent6" hlink="hlink" folHlink="folHlink"/>
  <p:sldLayoutIdLst>
    <p:sldLayoutId id="2147483680" r:id="rId1"/>
    <p:sldLayoutId id="2147483681" r:id="rId2"/>
    <p:sldLayoutId id="2147483684" r:id="rId3"/>
    <p:sldLayoutId id="2147483685" r:id="rId4"/>
    <p:sldLayoutId id="2147483686" r:id="rId5"/>
    <p:sldLayoutId id="2147483687" r:id="rId6"/>
    <p:sldLayoutId id="2147483688" r:id="rId7"/>
  </p:sldLayoutIdLst>
  <p:timing>
    <p:tnLst>
      <p:par>
        <p:cTn id="1" dur="indefinite" restart="never" nodeType="tmRoot"/>
      </p:par>
    </p:tnLst>
  </p:timing>
  <p:hf sldNum="0" hdr="0" ftr="0" dt="0"/>
  <p:txStyles>
    <p:titleStyle>
      <a:lvl1pPr algn="l" defTabSz="914400" rtl="0" eaLnBrk="1" latinLnBrk="0" hangingPunct="1">
        <a:spcBef>
          <a:spcPct val="0"/>
        </a:spcBef>
        <a:buNone/>
        <a:defRPr sz="2200" kern="1200">
          <a:solidFill>
            <a:schemeClr val="accent5"/>
          </a:solidFill>
          <a:latin typeface="+mn-lt"/>
          <a:ea typeface="+mj-ea"/>
          <a:cs typeface="+mj-cs"/>
        </a:defRPr>
      </a:lvl1pPr>
    </p:titleStyle>
    <p:bodyStyle>
      <a:lvl1pPr marL="180000" indent="-180000" algn="l" defTabSz="914400" rtl="0" eaLnBrk="1" latinLnBrk="0" hangingPunct="1">
        <a:spcBef>
          <a:spcPts val="1200"/>
        </a:spcBef>
        <a:spcAft>
          <a:spcPts val="0"/>
        </a:spcAft>
        <a:buClr>
          <a:schemeClr val="accent5"/>
        </a:buClr>
        <a:buFont typeface="Arial" panose="020B0604020202020204" pitchFamily="34" charset="0"/>
        <a:buChar char="•"/>
        <a:defRPr sz="1600" kern="1200">
          <a:solidFill>
            <a:schemeClr val="tx1"/>
          </a:solidFill>
          <a:latin typeface="+mn-lt"/>
          <a:ea typeface="+mn-ea"/>
          <a:cs typeface="+mn-cs"/>
        </a:defRPr>
      </a:lvl1pPr>
      <a:lvl2pPr marL="360000" indent="-180000" algn="l" defTabSz="914400" rtl="0" eaLnBrk="1" latinLnBrk="0" hangingPunct="1">
        <a:spcBef>
          <a:spcPts val="1200"/>
        </a:spcBef>
        <a:spcAft>
          <a:spcPts val="0"/>
        </a:spcAft>
        <a:buClr>
          <a:schemeClr val="accent5"/>
        </a:buClr>
        <a:buFont typeface="TKTypeMedium" panose="020B0606040502020204" pitchFamily="34" charset="0"/>
        <a:buChar char="−"/>
        <a:defRPr sz="1600" kern="1200">
          <a:solidFill>
            <a:schemeClr val="tx1"/>
          </a:solidFill>
          <a:latin typeface="+mn-lt"/>
          <a:ea typeface="+mn-ea"/>
          <a:cs typeface="+mn-cs"/>
        </a:defRPr>
      </a:lvl2pPr>
      <a:lvl3pPr marL="540000" indent="-180000" algn="l" defTabSz="914400" rtl="0" eaLnBrk="1" latinLnBrk="0" hangingPunct="1">
        <a:spcBef>
          <a:spcPts val="1200"/>
        </a:spcBef>
        <a:spcAft>
          <a:spcPts val="0"/>
        </a:spcAft>
        <a:buClr>
          <a:schemeClr val="accent5"/>
        </a:buClr>
        <a:buFont typeface="TKTypeMedium" panose="020B0606040502020204" pitchFamily="34" charset="0"/>
        <a:buChar char="−"/>
        <a:defRPr sz="1600" kern="1200">
          <a:solidFill>
            <a:schemeClr val="tx1"/>
          </a:solidFill>
          <a:latin typeface="+mn-lt"/>
          <a:ea typeface="+mn-ea"/>
          <a:cs typeface="+mn-cs"/>
        </a:defRPr>
      </a:lvl3pPr>
      <a:lvl4pPr marL="720000" indent="-180000" algn="l" defTabSz="914400" rtl="0" eaLnBrk="1" latinLnBrk="0" hangingPunct="1">
        <a:spcBef>
          <a:spcPts val="1200"/>
        </a:spcBef>
        <a:spcAft>
          <a:spcPts val="0"/>
        </a:spcAft>
        <a:buClr>
          <a:schemeClr val="accent5"/>
        </a:buClr>
        <a:buFont typeface="TKTypeMedium" panose="020B0606040502020204" pitchFamily="34" charset="0"/>
        <a:buChar char="−"/>
        <a:defRPr sz="1600" kern="1200">
          <a:solidFill>
            <a:schemeClr val="tx1"/>
          </a:solidFill>
          <a:latin typeface="+mn-lt"/>
          <a:ea typeface="+mn-ea"/>
          <a:cs typeface="+mn-cs"/>
        </a:defRPr>
      </a:lvl4pPr>
      <a:lvl5pPr marL="900000" indent="-180000" algn="l" defTabSz="914400" rtl="0" eaLnBrk="1" latinLnBrk="0" hangingPunct="1">
        <a:spcBef>
          <a:spcPts val="1200"/>
        </a:spcBef>
        <a:spcAft>
          <a:spcPts val="0"/>
        </a:spcAft>
        <a:buClr>
          <a:schemeClr val="accent5"/>
        </a:buClr>
        <a:buFont typeface="TKTypeMedium" panose="020B0606040502020204" pitchFamily="34" charset="0"/>
        <a:buChar char="−"/>
        <a:defRPr sz="1600" kern="1200">
          <a:solidFill>
            <a:schemeClr val="tx1"/>
          </a:solidFill>
          <a:latin typeface="+mn-lt"/>
          <a:ea typeface="+mn-ea"/>
          <a:cs typeface="+mn-cs"/>
        </a:defRPr>
      </a:lvl5pPr>
      <a:lvl6pPr marL="1080000" indent="-180000" algn="l" defTabSz="914400" rtl="0" eaLnBrk="1" latinLnBrk="0" hangingPunct="1">
        <a:spcBef>
          <a:spcPts val="1200"/>
        </a:spcBef>
        <a:spcAft>
          <a:spcPts val="0"/>
        </a:spcAft>
        <a:buClr>
          <a:schemeClr val="accent5"/>
        </a:buClr>
        <a:buFont typeface="TKTypeMedium" panose="020B0606040502020204" pitchFamily="34" charset="0"/>
        <a:buChar char="−"/>
        <a:defRPr sz="1600" kern="1200">
          <a:solidFill>
            <a:schemeClr val="tx1"/>
          </a:solidFill>
          <a:latin typeface="+mn-lt"/>
          <a:ea typeface="+mn-ea"/>
          <a:cs typeface="+mn-cs"/>
        </a:defRPr>
      </a:lvl6pPr>
      <a:lvl7pPr marL="1260000" indent="-180000" algn="l" defTabSz="914400" rtl="0" eaLnBrk="1" latinLnBrk="0" hangingPunct="1">
        <a:spcBef>
          <a:spcPts val="1200"/>
        </a:spcBef>
        <a:spcAft>
          <a:spcPts val="0"/>
        </a:spcAft>
        <a:buClr>
          <a:schemeClr val="accent5"/>
        </a:buClr>
        <a:buFont typeface="TKTypeMedium" panose="020B0606040502020204" pitchFamily="34" charset="0"/>
        <a:buChar char="−"/>
        <a:defRPr sz="1600" kern="1200">
          <a:solidFill>
            <a:schemeClr val="tx1"/>
          </a:solidFill>
          <a:latin typeface="+mn-lt"/>
          <a:ea typeface="+mn-ea"/>
          <a:cs typeface="+mn-cs"/>
        </a:defRPr>
      </a:lvl7pPr>
      <a:lvl8pPr marL="1440000" indent="-180000" algn="l" defTabSz="914400" rtl="0" eaLnBrk="1" latinLnBrk="0" hangingPunct="1">
        <a:spcBef>
          <a:spcPts val="1200"/>
        </a:spcBef>
        <a:spcAft>
          <a:spcPts val="0"/>
        </a:spcAft>
        <a:buClr>
          <a:schemeClr val="accent5"/>
        </a:buClr>
        <a:buFont typeface="TKTypeMedium" panose="020B0606040502020204" pitchFamily="34" charset="0"/>
        <a:buChar char="−"/>
        <a:defRPr sz="1600" kern="1200">
          <a:solidFill>
            <a:schemeClr val="tx1"/>
          </a:solidFill>
          <a:latin typeface="+mn-lt"/>
          <a:ea typeface="+mn-ea"/>
          <a:cs typeface="+mn-cs"/>
        </a:defRPr>
      </a:lvl8pPr>
      <a:lvl9pPr marL="1620000" indent="-180000" algn="l" defTabSz="914400" rtl="0" eaLnBrk="1" latinLnBrk="0" hangingPunct="1">
        <a:spcBef>
          <a:spcPts val="1200"/>
        </a:spcBef>
        <a:spcAft>
          <a:spcPts val="0"/>
        </a:spcAft>
        <a:buClr>
          <a:schemeClr val="accent5"/>
        </a:buClr>
        <a:buFont typeface="TKTypeMedium" panose="020B06060405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9" name="Object 8" hidden="1"/>
          <p:cNvGraphicFramePr>
            <a:graphicFrameLocks noChangeAspect="1"/>
          </p:cNvGraphicFramePr>
          <p:nvPr>
            <p:custDataLst>
              <p:tags r:id="rId11"/>
            </p:custDataLst>
            <p:extLst>
              <p:ext uri="{D42A27DB-BD31-4B8C-83A1-F6EECF244321}">
                <p14:modId xmlns:p14="http://schemas.microsoft.com/office/powerpoint/2010/main" val="1438949312"/>
              </p:ext>
            </p:extLst>
          </p:nvPr>
        </p:nvGraphicFramePr>
        <p:xfrm>
          <a:off x="2118" y="1589"/>
          <a:ext cx="2116" cy="1587"/>
        </p:xfrm>
        <a:graphic>
          <a:graphicData uri="http://schemas.openxmlformats.org/presentationml/2006/ole">
            <mc:AlternateContent xmlns:mc="http://schemas.openxmlformats.org/markup-compatibility/2006">
              <mc:Choice xmlns:v="urn:schemas-microsoft-com:vml" Requires="v">
                <p:oleObj spid="_x0000_s7179" name="think-cell Folie" r:id="rId12" imgW="270" imgH="270" progId="TCLayout.ActiveDocument.1">
                  <p:embed/>
                </p:oleObj>
              </mc:Choice>
              <mc:Fallback>
                <p:oleObj name="think-cell Folie" r:id="rId12" imgW="270" imgH="270" progId="TCLayout.ActiveDocument.1">
                  <p:embed/>
                  <p:pic>
                    <p:nvPicPr>
                      <p:cNvPr id="9" name="Object 8" hidden="1"/>
                      <p:cNvPicPr/>
                      <p:nvPr/>
                    </p:nvPicPr>
                    <p:blipFill>
                      <a:blip r:embed="rId13"/>
                      <a:stretch>
                        <a:fillRect/>
                      </a:stretch>
                    </p:blipFill>
                    <p:spPr>
                      <a:xfrm>
                        <a:off x="2118" y="1589"/>
                        <a:ext cx="2116" cy="1587"/>
                      </a:xfrm>
                      <a:prstGeom prst="rect">
                        <a:avLst/>
                      </a:prstGeom>
                    </p:spPr>
                  </p:pic>
                </p:oleObj>
              </mc:Fallback>
            </mc:AlternateContent>
          </a:graphicData>
        </a:graphic>
      </p:graphicFrame>
      <p:sp>
        <p:nvSpPr>
          <p:cNvPr id="2" name="Title Placeholder 1"/>
          <p:cNvSpPr>
            <a:spLocks noGrp="1"/>
          </p:cNvSpPr>
          <p:nvPr>
            <p:ph type="title"/>
          </p:nvPr>
        </p:nvSpPr>
        <p:spPr>
          <a:xfrm>
            <a:off x="336000" y="259200"/>
            <a:ext cx="11520000" cy="338554"/>
          </a:xfrm>
          <a:prstGeom prst="rect">
            <a:avLst/>
          </a:prstGeom>
        </p:spPr>
        <p:txBody>
          <a:bodyPr vert="horz" lIns="0" tIns="0" rIns="0" bIns="0" rtlCol="0" anchor="t" anchorCtr="0">
            <a:spAutoFit/>
          </a:bodyPr>
          <a:lstStyle/>
          <a:p>
            <a:r>
              <a:rPr lang="nl-NL" dirty="0" smtClean="0"/>
              <a:t>Titelmasterformat </a:t>
            </a:r>
            <a:r>
              <a:rPr lang="nl-NL" dirty="0" err="1" smtClean="0"/>
              <a:t>durch</a:t>
            </a:r>
            <a:r>
              <a:rPr lang="nl-NL" dirty="0" smtClean="0"/>
              <a:t> </a:t>
            </a:r>
            <a:r>
              <a:rPr lang="nl-NL" dirty="0" err="1" smtClean="0"/>
              <a:t>Klicken</a:t>
            </a:r>
            <a:r>
              <a:rPr lang="nl-NL" dirty="0" smtClean="0"/>
              <a:t> </a:t>
            </a:r>
            <a:r>
              <a:rPr lang="nl-NL" dirty="0" err="1" smtClean="0"/>
              <a:t>bearbeiten</a:t>
            </a:r>
            <a:endParaRPr lang="nl-NL" dirty="0"/>
          </a:p>
        </p:txBody>
      </p:sp>
      <p:sp>
        <p:nvSpPr>
          <p:cNvPr id="3" name="Text Placeholder 2"/>
          <p:cNvSpPr>
            <a:spLocks noGrp="1"/>
          </p:cNvSpPr>
          <p:nvPr>
            <p:ph type="body" idx="1"/>
          </p:nvPr>
        </p:nvSpPr>
        <p:spPr>
          <a:xfrm>
            <a:off x="336000" y="1522799"/>
            <a:ext cx="11520000" cy="4536000"/>
          </a:xfrm>
          <a:prstGeom prst="rect">
            <a:avLst/>
          </a:prstGeom>
        </p:spPr>
        <p:txBody>
          <a:bodyPr vert="horz" lIns="0" tIns="0" rIns="0" bIns="0" rtlCol="0" anchor="t" anchorCtr="0">
            <a:noAutofit/>
          </a:bodyPr>
          <a:lstStyle/>
          <a:p>
            <a:pPr lvl="0"/>
            <a:r>
              <a:rPr lang="nl-NL" dirty="0" err="1" smtClean="0"/>
              <a:t>Textmasterformat</a:t>
            </a:r>
            <a:r>
              <a:rPr lang="nl-NL" dirty="0" smtClean="0"/>
              <a:t> </a:t>
            </a:r>
            <a:r>
              <a:rPr lang="nl-NL" dirty="0" err="1" smtClean="0"/>
              <a:t>bearbeiten</a:t>
            </a:r>
            <a:endParaRPr lang="nl-NL" dirty="0" smtClean="0"/>
          </a:p>
          <a:p>
            <a:pPr lvl="1"/>
            <a:r>
              <a:rPr lang="nl-NL" dirty="0" err="1" smtClean="0"/>
              <a:t>Zweite</a:t>
            </a:r>
            <a:r>
              <a:rPr lang="nl-NL" dirty="0" smtClean="0"/>
              <a:t> </a:t>
            </a:r>
            <a:r>
              <a:rPr lang="nl-NL" dirty="0" err="1" smtClean="0"/>
              <a:t>Ebene</a:t>
            </a:r>
            <a:endParaRPr lang="nl-NL" dirty="0" smtClean="0"/>
          </a:p>
          <a:p>
            <a:pPr lvl="2"/>
            <a:r>
              <a:rPr lang="nl-NL" dirty="0" err="1" smtClean="0"/>
              <a:t>Dritte</a:t>
            </a:r>
            <a:r>
              <a:rPr lang="nl-NL" dirty="0" smtClean="0"/>
              <a:t> </a:t>
            </a:r>
            <a:r>
              <a:rPr lang="nl-NL" dirty="0" err="1" smtClean="0"/>
              <a:t>Ebene</a:t>
            </a:r>
            <a:endParaRPr lang="nl-NL" dirty="0" smtClean="0"/>
          </a:p>
          <a:p>
            <a:pPr lvl="3"/>
            <a:r>
              <a:rPr lang="nl-NL" dirty="0" err="1" smtClean="0"/>
              <a:t>Vierte</a:t>
            </a:r>
            <a:r>
              <a:rPr lang="nl-NL" dirty="0" smtClean="0"/>
              <a:t> </a:t>
            </a:r>
            <a:r>
              <a:rPr lang="nl-NL" dirty="0" err="1" smtClean="0"/>
              <a:t>Ebene</a:t>
            </a:r>
            <a:endParaRPr lang="nl-NL" dirty="0" smtClean="0"/>
          </a:p>
          <a:p>
            <a:pPr lvl="4"/>
            <a:r>
              <a:rPr lang="nl-NL" dirty="0" err="1" smtClean="0"/>
              <a:t>Fünfte</a:t>
            </a:r>
            <a:r>
              <a:rPr lang="nl-NL" dirty="0" smtClean="0"/>
              <a:t> </a:t>
            </a:r>
            <a:r>
              <a:rPr lang="nl-NL" dirty="0" err="1" smtClean="0"/>
              <a:t>Ebene</a:t>
            </a:r>
            <a:endParaRPr lang="nl-NL" dirty="0"/>
          </a:p>
        </p:txBody>
      </p:sp>
      <p:sp>
        <p:nvSpPr>
          <p:cNvPr id="14" name="Rechteck 13"/>
          <p:cNvSpPr>
            <a:spLocks/>
          </p:cNvSpPr>
          <p:nvPr/>
        </p:nvSpPr>
        <p:spPr>
          <a:xfrm>
            <a:off x="336000" y="6541362"/>
            <a:ext cx="252000" cy="110800"/>
          </a:xfrm>
          <a:prstGeom prst="rect">
            <a:avLst/>
          </a:prstGeom>
          <a:noFill/>
        </p:spPr>
        <p:txBody>
          <a:bodyPr wrap="none" lIns="0" tIns="0" rIns="0" bIns="0" rtlCol="0" anchor="b" anchorCtr="0">
            <a:noAutofit/>
          </a:bodyPr>
          <a:lstStyle/>
          <a:p>
            <a:pPr rtl="0">
              <a:lnSpc>
                <a:spcPct val="90000"/>
              </a:lnSpc>
            </a:pPr>
            <a:fld id="{93956F12-A918-41A9-A38F-C36C1096EDCE}" type="slidenum">
              <a:rPr lang="nl-NL" sz="800" smtClean="0">
                <a:solidFill>
                  <a:srgbClr val="78879B"/>
                </a:solidFill>
              </a:rPr>
              <a:pPr rtl="0">
                <a:lnSpc>
                  <a:spcPct val="90000"/>
                </a:lnSpc>
              </a:pPr>
              <a:t>‹Nr.›</a:t>
            </a:fld>
            <a:endParaRPr lang="nl-NL" sz="800" dirty="0">
              <a:solidFill>
                <a:srgbClr val="78879B"/>
              </a:solidFill>
            </a:endParaRPr>
          </a:p>
        </p:txBody>
      </p:sp>
      <p:pic>
        <p:nvPicPr>
          <p:cNvPr id="10" name="Grafik 9"/>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10515600" y="247538"/>
            <a:ext cx="1340400" cy="350216"/>
          </a:xfrm>
          <a:prstGeom prst="rect">
            <a:avLst/>
          </a:prstGeom>
        </p:spPr>
      </p:pic>
      <p:pic>
        <p:nvPicPr>
          <p:cNvPr id="13" name="Grafik 12"/>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11513331" y="6370012"/>
            <a:ext cx="342669" cy="342699"/>
          </a:xfrm>
          <a:prstGeom prst="rect">
            <a:avLst/>
          </a:prstGeom>
        </p:spPr>
      </p:pic>
      <p:sp>
        <p:nvSpPr>
          <p:cNvPr id="11" name="Rechteck 10"/>
          <p:cNvSpPr>
            <a:spLocks/>
          </p:cNvSpPr>
          <p:nvPr userDrawn="1"/>
        </p:nvSpPr>
        <p:spPr>
          <a:xfrm>
            <a:off x="336000" y="6541362"/>
            <a:ext cx="252000" cy="110800"/>
          </a:xfrm>
          <a:prstGeom prst="rect">
            <a:avLst/>
          </a:prstGeom>
          <a:noFill/>
        </p:spPr>
        <p:txBody>
          <a:bodyPr wrap="none" lIns="0" tIns="0" rIns="0" bIns="0" rtlCol="0" anchor="b" anchorCtr="0">
            <a:noAutofit/>
          </a:bodyPr>
          <a:lstStyle/>
          <a:p>
            <a:pPr rtl="0">
              <a:lnSpc>
                <a:spcPct val="90000"/>
              </a:lnSpc>
            </a:pPr>
            <a:fld id="{93956F12-A918-41A9-A38F-C36C1096EDCE}" type="slidenum">
              <a:rPr lang="nl-NL" sz="800" smtClean="0">
                <a:solidFill>
                  <a:srgbClr val="78879B"/>
                </a:solidFill>
              </a:rPr>
              <a:pPr rtl="0">
                <a:lnSpc>
                  <a:spcPct val="90000"/>
                </a:lnSpc>
              </a:pPr>
              <a:t>‹Nr.›</a:t>
            </a:fld>
            <a:endParaRPr lang="nl-NL" sz="800" dirty="0">
              <a:solidFill>
                <a:srgbClr val="78879B"/>
              </a:solidFill>
            </a:endParaRPr>
          </a:p>
        </p:txBody>
      </p:sp>
      <p:pic>
        <p:nvPicPr>
          <p:cNvPr id="16" name="Grafik 15"/>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10515600" y="247538"/>
            <a:ext cx="1340400" cy="350216"/>
          </a:xfrm>
          <a:prstGeom prst="rect">
            <a:avLst/>
          </a:prstGeom>
        </p:spPr>
      </p:pic>
      <p:pic>
        <p:nvPicPr>
          <p:cNvPr id="17" name="Grafik 16"/>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11513331" y="6370012"/>
            <a:ext cx="342669" cy="342699"/>
          </a:xfrm>
          <a:prstGeom prst="rect">
            <a:avLst/>
          </a:prstGeom>
        </p:spPr>
      </p:pic>
      <p:sp>
        <p:nvSpPr>
          <p:cNvPr id="18" name="Rechteck 17"/>
          <p:cNvSpPr>
            <a:spLocks/>
          </p:cNvSpPr>
          <p:nvPr userDrawn="1"/>
        </p:nvSpPr>
        <p:spPr>
          <a:xfrm>
            <a:off x="550713" y="6541362"/>
            <a:ext cx="7813539" cy="110800"/>
          </a:xfrm>
          <a:prstGeom prst="rect">
            <a:avLst/>
          </a:prstGeom>
          <a:noFill/>
        </p:spPr>
        <p:txBody>
          <a:bodyPr wrap="none" lIns="0" tIns="0" rIns="0" bIns="0" rtlCol="0" anchor="b" anchorCtr="0">
            <a:noAutofit/>
          </a:bodyPr>
          <a:lstStyle/>
          <a:p>
            <a:pPr rtl="0">
              <a:lnSpc>
                <a:spcPct val="90000"/>
              </a:lnSpc>
            </a:pPr>
            <a:r>
              <a:rPr lang="nl-NL" sz="800" dirty="0" smtClean="0">
                <a:solidFill>
                  <a:srgbClr val="78879B"/>
                </a:solidFill>
              </a:rPr>
              <a:t>CO/HRM-OSH  |  we care 2021</a:t>
            </a:r>
            <a:endParaRPr lang="nl-NL" sz="800" dirty="0">
              <a:solidFill>
                <a:srgbClr val="78879B"/>
              </a:solidFill>
            </a:endParaRPr>
          </a:p>
        </p:txBody>
      </p:sp>
    </p:spTree>
    <p:extLst>
      <p:ext uri="{BB962C8B-B14F-4D97-AF65-F5344CB8AC3E}">
        <p14:creationId xmlns:p14="http://schemas.microsoft.com/office/powerpoint/2010/main" val="469509422"/>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 id="2147483695" r:id="rId6"/>
    <p:sldLayoutId id="2147483696" r:id="rId7"/>
    <p:sldLayoutId id="2147483697" r:id="rId8"/>
  </p:sldLayoutIdLst>
  <p:timing>
    <p:tnLst>
      <p:par>
        <p:cTn id="1" dur="indefinite" restart="never" nodeType="tmRoot"/>
      </p:par>
    </p:tnLst>
  </p:timing>
  <p:hf sldNum="0" hdr="0" ftr="0" dt="0"/>
  <p:txStyles>
    <p:titleStyle>
      <a:lvl1pPr algn="l" defTabSz="914400" rtl="0" eaLnBrk="1" latinLnBrk="0" hangingPunct="1">
        <a:spcBef>
          <a:spcPct val="0"/>
        </a:spcBef>
        <a:buNone/>
        <a:defRPr sz="2200" kern="1200">
          <a:solidFill>
            <a:schemeClr val="accent5"/>
          </a:solidFill>
          <a:latin typeface="+mn-lt"/>
          <a:ea typeface="+mj-ea"/>
          <a:cs typeface="+mj-cs"/>
        </a:defRPr>
      </a:lvl1pPr>
    </p:titleStyle>
    <p:bodyStyle>
      <a:lvl1pPr marL="180000" indent="-180000" algn="l" defTabSz="914400" rtl="0" eaLnBrk="1" latinLnBrk="0" hangingPunct="1">
        <a:spcBef>
          <a:spcPts val="1200"/>
        </a:spcBef>
        <a:spcAft>
          <a:spcPts val="0"/>
        </a:spcAft>
        <a:buClr>
          <a:schemeClr val="accent5"/>
        </a:buClr>
        <a:buFont typeface="Arial" panose="020B0604020202020204" pitchFamily="34" charset="0"/>
        <a:buChar char="•"/>
        <a:defRPr sz="1600" kern="1200">
          <a:solidFill>
            <a:schemeClr val="tx1"/>
          </a:solidFill>
          <a:latin typeface="+mn-lt"/>
          <a:ea typeface="+mn-ea"/>
          <a:cs typeface="+mn-cs"/>
        </a:defRPr>
      </a:lvl1pPr>
      <a:lvl2pPr marL="360000" indent="-180000" algn="l" defTabSz="914400" rtl="0" eaLnBrk="1" latinLnBrk="0" hangingPunct="1">
        <a:spcBef>
          <a:spcPts val="1200"/>
        </a:spcBef>
        <a:spcAft>
          <a:spcPts val="0"/>
        </a:spcAft>
        <a:buClr>
          <a:schemeClr val="accent5"/>
        </a:buClr>
        <a:buFont typeface="TKTypeMedium" panose="020B0606040502020204" pitchFamily="34" charset="0"/>
        <a:buChar char="−"/>
        <a:defRPr sz="1600" kern="1200">
          <a:solidFill>
            <a:schemeClr val="tx1"/>
          </a:solidFill>
          <a:latin typeface="+mn-lt"/>
          <a:ea typeface="+mn-ea"/>
          <a:cs typeface="+mn-cs"/>
        </a:defRPr>
      </a:lvl2pPr>
      <a:lvl3pPr marL="540000" indent="-180000" algn="l" defTabSz="914400" rtl="0" eaLnBrk="1" latinLnBrk="0" hangingPunct="1">
        <a:spcBef>
          <a:spcPts val="1200"/>
        </a:spcBef>
        <a:spcAft>
          <a:spcPts val="0"/>
        </a:spcAft>
        <a:buClr>
          <a:schemeClr val="accent5"/>
        </a:buClr>
        <a:buFont typeface="TKTypeMedium" panose="020B0606040502020204" pitchFamily="34" charset="0"/>
        <a:buChar char="−"/>
        <a:defRPr sz="1600" kern="1200">
          <a:solidFill>
            <a:schemeClr val="tx1"/>
          </a:solidFill>
          <a:latin typeface="+mn-lt"/>
          <a:ea typeface="+mn-ea"/>
          <a:cs typeface="+mn-cs"/>
        </a:defRPr>
      </a:lvl3pPr>
      <a:lvl4pPr marL="720000" indent="-180000" algn="l" defTabSz="914400" rtl="0" eaLnBrk="1" latinLnBrk="0" hangingPunct="1">
        <a:spcBef>
          <a:spcPts val="1200"/>
        </a:spcBef>
        <a:spcAft>
          <a:spcPts val="0"/>
        </a:spcAft>
        <a:buClr>
          <a:schemeClr val="accent5"/>
        </a:buClr>
        <a:buFont typeface="TKTypeMedium" panose="020B0606040502020204" pitchFamily="34" charset="0"/>
        <a:buChar char="−"/>
        <a:defRPr sz="1600" kern="1200">
          <a:solidFill>
            <a:schemeClr val="tx1"/>
          </a:solidFill>
          <a:latin typeface="+mn-lt"/>
          <a:ea typeface="+mn-ea"/>
          <a:cs typeface="+mn-cs"/>
        </a:defRPr>
      </a:lvl4pPr>
      <a:lvl5pPr marL="900000" indent="-180000" algn="l" defTabSz="914400" rtl="0" eaLnBrk="1" latinLnBrk="0" hangingPunct="1">
        <a:spcBef>
          <a:spcPts val="1200"/>
        </a:spcBef>
        <a:spcAft>
          <a:spcPts val="0"/>
        </a:spcAft>
        <a:buClr>
          <a:schemeClr val="accent5"/>
        </a:buClr>
        <a:buFont typeface="TKTypeMedium" panose="020B0606040502020204" pitchFamily="34" charset="0"/>
        <a:buChar char="−"/>
        <a:defRPr sz="1600" kern="1200">
          <a:solidFill>
            <a:schemeClr val="tx1"/>
          </a:solidFill>
          <a:latin typeface="+mn-lt"/>
          <a:ea typeface="+mn-ea"/>
          <a:cs typeface="+mn-cs"/>
        </a:defRPr>
      </a:lvl5pPr>
      <a:lvl6pPr marL="1080000" indent="-180000" algn="l" defTabSz="914400" rtl="0" eaLnBrk="1" latinLnBrk="0" hangingPunct="1">
        <a:spcBef>
          <a:spcPts val="1200"/>
        </a:spcBef>
        <a:spcAft>
          <a:spcPts val="0"/>
        </a:spcAft>
        <a:buClr>
          <a:schemeClr val="accent5"/>
        </a:buClr>
        <a:buFont typeface="TKTypeMedium" panose="020B0606040502020204" pitchFamily="34" charset="0"/>
        <a:buChar char="−"/>
        <a:defRPr sz="1600" kern="1200">
          <a:solidFill>
            <a:schemeClr val="tx1"/>
          </a:solidFill>
          <a:latin typeface="+mn-lt"/>
          <a:ea typeface="+mn-ea"/>
          <a:cs typeface="+mn-cs"/>
        </a:defRPr>
      </a:lvl6pPr>
      <a:lvl7pPr marL="1260000" indent="-180000" algn="l" defTabSz="914400" rtl="0" eaLnBrk="1" latinLnBrk="0" hangingPunct="1">
        <a:spcBef>
          <a:spcPts val="1200"/>
        </a:spcBef>
        <a:spcAft>
          <a:spcPts val="0"/>
        </a:spcAft>
        <a:buClr>
          <a:schemeClr val="accent5"/>
        </a:buClr>
        <a:buFont typeface="TKTypeMedium" panose="020B0606040502020204" pitchFamily="34" charset="0"/>
        <a:buChar char="−"/>
        <a:defRPr sz="1600" kern="1200">
          <a:solidFill>
            <a:schemeClr val="tx1"/>
          </a:solidFill>
          <a:latin typeface="+mn-lt"/>
          <a:ea typeface="+mn-ea"/>
          <a:cs typeface="+mn-cs"/>
        </a:defRPr>
      </a:lvl7pPr>
      <a:lvl8pPr marL="1440000" indent="-180000" algn="l" defTabSz="914400" rtl="0" eaLnBrk="1" latinLnBrk="0" hangingPunct="1">
        <a:spcBef>
          <a:spcPts val="1200"/>
        </a:spcBef>
        <a:spcAft>
          <a:spcPts val="0"/>
        </a:spcAft>
        <a:buClr>
          <a:schemeClr val="accent5"/>
        </a:buClr>
        <a:buFont typeface="TKTypeMedium" panose="020B0606040502020204" pitchFamily="34" charset="0"/>
        <a:buChar char="−"/>
        <a:defRPr sz="1600" kern="1200">
          <a:solidFill>
            <a:schemeClr val="tx1"/>
          </a:solidFill>
          <a:latin typeface="+mn-lt"/>
          <a:ea typeface="+mn-ea"/>
          <a:cs typeface="+mn-cs"/>
        </a:defRPr>
      </a:lvl8pPr>
      <a:lvl9pPr marL="1620000" indent="-180000" algn="l" defTabSz="914400" rtl="0" eaLnBrk="1" latinLnBrk="0" hangingPunct="1">
        <a:spcBef>
          <a:spcPts val="1200"/>
        </a:spcBef>
        <a:spcAft>
          <a:spcPts val="0"/>
        </a:spcAft>
        <a:buClr>
          <a:schemeClr val="accent5"/>
        </a:buClr>
        <a:buFont typeface="TKTypeMedium" panose="020B06060405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9" name="Object 8" hidden="1"/>
          <p:cNvGraphicFramePr>
            <a:graphicFrameLocks noChangeAspect="1"/>
          </p:cNvGraphicFramePr>
          <p:nvPr>
            <p:custDataLst>
              <p:tags r:id="rId10"/>
            </p:custDataLst>
            <p:extLst>
              <p:ext uri="{D42A27DB-BD31-4B8C-83A1-F6EECF244321}">
                <p14:modId xmlns:p14="http://schemas.microsoft.com/office/powerpoint/2010/main" val="3949894171"/>
              </p:ext>
            </p:extLst>
          </p:nvPr>
        </p:nvGraphicFramePr>
        <p:xfrm>
          <a:off x="2118" y="1589"/>
          <a:ext cx="2116" cy="1587"/>
        </p:xfrm>
        <a:graphic>
          <a:graphicData uri="http://schemas.openxmlformats.org/presentationml/2006/ole">
            <mc:AlternateContent xmlns:mc="http://schemas.openxmlformats.org/markup-compatibility/2006">
              <mc:Choice xmlns:v="urn:schemas-microsoft-com:vml" Requires="v">
                <p:oleObj spid="_x0000_s14347" name="think-cell Folie" r:id="rId11" imgW="270" imgH="270" progId="TCLayout.ActiveDocument.1">
                  <p:embed/>
                </p:oleObj>
              </mc:Choice>
              <mc:Fallback>
                <p:oleObj name="think-cell Folie" r:id="rId11" imgW="270" imgH="270" progId="TCLayout.ActiveDocument.1">
                  <p:embed/>
                  <p:pic>
                    <p:nvPicPr>
                      <p:cNvPr id="9" name="Object 8" hidden="1"/>
                      <p:cNvPicPr/>
                      <p:nvPr/>
                    </p:nvPicPr>
                    <p:blipFill>
                      <a:blip r:embed="rId12"/>
                      <a:stretch>
                        <a:fillRect/>
                      </a:stretch>
                    </p:blipFill>
                    <p:spPr>
                      <a:xfrm>
                        <a:off x="2118" y="1589"/>
                        <a:ext cx="2116" cy="1587"/>
                      </a:xfrm>
                      <a:prstGeom prst="rect">
                        <a:avLst/>
                      </a:prstGeom>
                    </p:spPr>
                  </p:pic>
                </p:oleObj>
              </mc:Fallback>
            </mc:AlternateContent>
          </a:graphicData>
        </a:graphic>
      </p:graphicFrame>
      <p:sp>
        <p:nvSpPr>
          <p:cNvPr id="2" name="Title Placeholder 1"/>
          <p:cNvSpPr>
            <a:spLocks noGrp="1"/>
          </p:cNvSpPr>
          <p:nvPr>
            <p:ph type="title"/>
          </p:nvPr>
        </p:nvSpPr>
        <p:spPr>
          <a:xfrm>
            <a:off x="336000" y="259200"/>
            <a:ext cx="11520000" cy="338554"/>
          </a:xfrm>
          <a:prstGeom prst="rect">
            <a:avLst/>
          </a:prstGeom>
        </p:spPr>
        <p:txBody>
          <a:bodyPr vert="horz" lIns="0" tIns="0" rIns="0" bIns="0" rtlCol="0" anchor="t" anchorCtr="0">
            <a:spAutoFit/>
          </a:bodyPr>
          <a:lstStyle/>
          <a:p>
            <a:r>
              <a:rPr lang="nl-NL" dirty="0" smtClean="0"/>
              <a:t>Titelmasterformat </a:t>
            </a:r>
            <a:r>
              <a:rPr lang="nl-NL" dirty="0" err="1" smtClean="0"/>
              <a:t>durch</a:t>
            </a:r>
            <a:r>
              <a:rPr lang="nl-NL" dirty="0" smtClean="0"/>
              <a:t> </a:t>
            </a:r>
            <a:r>
              <a:rPr lang="nl-NL" dirty="0" err="1" smtClean="0"/>
              <a:t>Klicken</a:t>
            </a:r>
            <a:r>
              <a:rPr lang="nl-NL" dirty="0" smtClean="0"/>
              <a:t> </a:t>
            </a:r>
            <a:r>
              <a:rPr lang="nl-NL" dirty="0" err="1" smtClean="0"/>
              <a:t>bearbeiten</a:t>
            </a:r>
            <a:endParaRPr lang="nl-NL" dirty="0"/>
          </a:p>
        </p:txBody>
      </p:sp>
      <p:sp>
        <p:nvSpPr>
          <p:cNvPr id="3" name="Text Placeholder 2"/>
          <p:cNvSpPr>
            <a:spLocks noGrp="1"/>
          </p:cNvSpPr>
          <p:nvPr>
            <p:ph type="body" idx="1"/>
          </p:nvPr>
        </p:nvSpPr>
        <p:spPr>
          <a:xfrm>
            <a:off x="336000" y="1522799"/>
            <a:ext cx="11520000" cy="4536000"/>
          </a:xfrm>
          <a:prstGeom prst="rect">
            <a:avLst/>
          </a:prstGeom>
        </p:spPr>
        <p:txBody>
          <a:bodyPr vert="horz" lIns="0" tIns="0" rIns="0" bIns="0" rtlCol="0" anchor="t" anchorCtr="0">
            <a:noAutofit/>
          </a:bodyPr>
          <a:lstStyle/>
          <a:p>
            <a:pPr lvl="0"/>
            <a:r>
              <a:rPr lang="nl-NL" dirty="0" err="1" smtClean="0"/>
              <a:t>Textmasterformat</a:t>
            </a:r>
            <a:r>
              <a:rPr lang="nl-NL" dirty="0" smtClean="0"/>
              <a:t> </a:t>
            </a:r>
            <a:r>
              <a:rPr lang="nl-NL" dirty="0" err="1" smtClean="0"/>
              <a:t>bearbeiten</a:t>
            </a:r>
            <a:endParaRPr lang="nl-NL" dirty="0" smtClean="0"/>
          </a:p>
          <a:p>
            <a:pPr lvl="1"/>
            <a:r>
              <a:rPr lang="nl-NL" dirty="0" err="1" smtClean="0"/>
              <a:t>Zweite</a:t>
            </a:r>
            <a:r>
              <a:rPr lang="nl-NL" dirty="0" smtClean="0"/>
              <a:t> </a:t>
            </a:r>
            <a:r>
              <a:rPr lang="nl-NL" dirty="0" err="1" smtClean="0"/>
              <a:t>Ebene</a:t>
            </a:r>
            <a:endParaRPr lang="nl-NL" dirty="0" smtClean="0"/>
          </a:p>
          <a:p>
            <a:pPr lvl="2"/>
            <a:r>
              <a:rPr lang="nl-NL" dirty="0" err="1" smtClean="0"/>
              <a:t>Dritte</a:t>
            </a:r>
            <a:r>
              <a:rPr lang="nl-NL" dirty="0" smtClean="0"/>
              <a:t> </a:t>
            </a:r>
            <a:r>
              <a:rPr lang="nl-NL" dirty="0" err="1" smtClean="0"/>
              <a:t>Ebene</a:t>
            </a:r>
            <a:endParaRPr lang="nl-NL" dirty="0" smtClean="0"/>
          </a:p>
          <a:p>
            <a:pPr lvl="3"/>
            <a:r>
              <a:rPr lang="nl-NL" dirty="0" err="1" smtClean="0"/>
              <a:t>Vierte</a:t>
            </a:r>
            <a:r>
              <a:rPr lang="nl-NL" dirty="0" smtClean="0"/>
              <a:t> </a:t>
            </a:r>
            <a:r>
              <a:rPr lang="nl-NL" dirty="0" err="1" smtClean="0"/>
              <a:t>Ebene</a:t>
            </a:r>
            <a:endParaRPr lang="nl-NL" dirty="0" smtClean="0"/>
          </a:p>
          <a:p>
            <a:pPr lvl="4"/>
            <a:r>
              <a:rPr lang="nl-NL" dirty="0" err="1" smtClean="0"/>
              <a:t>Fünfte</a:t>
            </a:r>
            <a:r>
              <a:rPr lang="nl-NL" dirty="0" smtClean="0"/>
              <a:t> </a:t>
            </a:r>
            <a:r>
              <a:rPr lang="nl-NL" dirty="0" err="1" smtClean="0"/>
              <a:t>Ebene</a:t>
            </a:r>
            <a:endParaRPr lang="nl-NL" dirty="0"/>
          </a:p>
        </p:txBody>
      </p:sp>
      <p:sp>
        <p:nvSpPr>
          <p:cNvPr id="14" name="Rechteck 13"/>
          <p:cNvSpPr>
            <a:spLocks/>
          </p:cNvSpPr>
          <p:nvPr/>
        </p:nvSpPr>
        <p:spPr>
          <a:xfrm>
            <a:off x="336000" y="6541362"/>
            <a:ext cx="252000" cy="110800"/>
          </a:xfrm>
          <a:prstGeom prst="rect">
            <a:avLst/>
          </a:prstGeom>
          <a:noFill/>
        </p:spPr>
        <p:txBody>
          <a:bodyPr wrap="none" lIns="0" tIns="0" rIns="0" bIns="0" rtlCol="0" anchor="b" anchorCtr="0">
            <a:noAutofit/>
          </a:bodyPr>
          <a:lstStyle/>
          <a:p>
            <a:pPr rtl="0">
              <a:lnSpc>
                <a:spcPct val="90000"/>
              </a:lnSpc>
            </a:pPr>
            <a:fld id="{93956F12-A918-41A9-A38F-C36C1096EDCE}" type="slidenum">
              <a:rPr lang="nl-NL" sz="800" smtClean="0">
                <a:solidFill>
                  <a:srgbClr val="78879B"/>
                </a:solidFill>
              </a:rPr>
              <a:pPr rtl="0">
                <a:lnSpc>
                  <a:spcPct val="90000"/>
                </a:lnSpc>
              </a:pPr>
              <a:t>‹Nr.›</a:t>
            </a:fld>
            <a:endParaRPr lang="nl-NL" sz="800" dirty="0">
              <a:solidFill>
                <a:srgbClr val="78879B"/>
              </a:solidFill>
            </a:endParaRPr>
          </a:p>
        </p:txBody>
      </p:sp>
      <p:pic>
        <p:nvPicPr>
          <p:cNvPr id="10" name="Grafik 9"/>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10515600" y="247538"/>
            <a:ext cx="1340400" cy="350216"/>
          </a:xfrm>
          <a:prstGeom prst="rect">
            <a:avLst/>
          </a:prstGeom>
        </p:spPr>
      </p:pic>
      <p:pic>
        <p:nvPicPr>
          <p:cNvPr id="13" name="Grafik 12"/>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11513331" y="6370012"/>
            <a:ext cx="342669" cy="342699"/>
          </a:xfrm>
          <a:prstGeom prst="rect">
            <a:avLst/>
          </a:prstGeom>
        </p:spPr>
      </p:pic>
      <p:sp>
        <p:nvSpPr>
          <p:cNvPr id="11" name="Rechteck 10"/>
          <p:cNvSpPr>
            <a:spLocks/>
          </p:cNvSpPr>
          <p:nvPr userDrawn="1"/>
        </p:nvSpPr>
        <p:spPr>
          <a:xfrm>
            <a:off x="336000" y="6541362"/>
            <a:ext cx="252000" cy="110800"/>
          </a:xfrm>
          <a:prstGeom prst="rect">
            <a:avLst/>
          </a:prstGeom>
          <a:noFill/>
        </p:spPr>
        <p:txBody>
          <a:bodyPr wrap="none" lIns="0" tIns="0" rIns="0" bIns="0" rtlCol="0" anchor="b" anchorCtr="0">
            <a:noAutofit/>
          </a:bodyPr>
          <a:lstStyle/>
          <a:p>
            <a:pPr rtl="0">
              <a:lnSpc>
                <a:spcPct val="90000"/>
              </a:lnSpc>
            </a:pPr>
            <a:fld id="{93956F12-A918-41A9-A38F-C36C1096EDCE}" type="slidenum">
              <a:rPr lang="nl-NL" sz="800" smtClean="0">
                <a:solidFill>
                  <a:srgbClr val="78879B"/>
                </a:solidFill>
              </a:rPr>
              <a:pPr rtl="0">
                <a:lnSpc>
                  <a:spcPct val="90000"/>
                </a:lnSpc>
              </a:pPr>
              <a:t>‹Nr.›</a:t>
            </a:fld>
            <a:endParaRPr lang="nl-NL" sz="800" dirty="0">
              <a:solidFill>
                <a:srgbClr val="78879B"/>
              </a:solidFill>
            </a:endParaRPr>
          </a:p>
        </p:txBody>
      </p:sp>
      <p:pic>
        <p:nvPicPr>
          <p:cNvPr id="16" name="Grafik 15"/>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10515600" y="247538"/>
            <a:ext cx="1340400" cy="350216"/>
          </a:xfrm>
          <a:prstGeom prst="rect">
            <a:avLst/>
          </a:prstGeom>
        </p:spPr>
      </p:pic>
      <p:pic>
        <p:nvPicPr>
          <p:cNvPr id="17" name="Grafik 16"/>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11513331" y="6370012"/>
            <a:ext cx="342669" cy="342699"/>
          </a:xfrm>
          <a:prstGeom prst="rect">
            <a:avLst/>
          </a:prstGeom>
        </p:spPr>
      </p:pic>
      <p:sp>
        <p:nvSpPr>
          <p:cNvPr id="18" name="Rechteck 17"/>
          <p:cNvSpPr>
            <a:spLocks/>
          </p:cNvSpPr>
          <p:nvPr userDrawn="1"/>
        </p:nvSpPr>
        <p:spPr>
          <a:xfrm>
            <a:off x="550713" y="6541362"/>
            <a:ext cx="7813539" cy="110800"/>
          </a:xfrm>
          <a:prstGeom prst="rect">
            <a:avLst/>
          </a:prstGeom>
          <a:noFill/>
        </p:spPr>
        <p:txBody>
          <a:bodyPr wrap="none" lIns="0" tIns="0" rIns="0" bIns="0" rtlCol="0" anchor="b" anchorCtr="0">
            <a:noAutofit/>
          </a:bodyPr>
          <a:lstStyle/>
          <a:p>
            <a:pPr rtl="0">
              <a:lnSpc>
                <a:spcPct val="90000"/>
              </a:lnSpc>
            </a:pPr>
            <a:r>
              <a:rPr lang="nl-NL" sz="800" dirty="0" smtClean="0">
                <a:solidFill>
                  <a:srgbClr val="78879B"/>
                </a:solidFill>
              </a:rPr>
              <a:t>CO/HRM-OSH  |  we care 2021</a:t>
            </a:r>
            <a:endParaRPr lang="nl-NL" sz="800" dirty="0">
              <a:solidFill>
                <a:srgbClr val="78879B"/>
              </a:solidFill>
            </a:endParaRPr>
          </a:p>
        </p:txBody>
      </p:sp>
    </p:spTree>
    <p:extLst>
      <p:ext uri="{BB962C8B-B14F-4D97-AF65-F5344CB8AC3E}">
        <p14:creationId xmlns:p14="http://schemas.microsoft.com/office/powerpoint/2010/main" val="947602236"/>
      </p:ext>
    </p:extLst>
  </p:cSld>
  <p:clrMap bg1="lt1" tx1="dk1" bg2="lt2" tx2="dk2" accent1="accent1" accent2="accent2" accent3="accent3" accent4="accent4" accent5="accent5" accent6="accent6" hlink="hlink" folHlink="folHlink"/>
  <p:sldLayoutIdLst>
    <p:sldLayoutId id="2147483699" r:id="rId1"/>
    <p:sldLayoutId id="2147483700" r:id="rId2"/>
    <p:sldLayoutId id="2147483701" r:id="rId3"/>
    <p:sldLayoutId id="2147483702" r:id="rId4"/>
    <p:sldLayoutId id="2147483703" r:id="rId5"/>
    <p:sldLayoutId id="2147483704" r:id="rId6"/>
    <p:sldLayoutId id="2147483705" r:id="rId7"/>
  </p:sldLayoutIdLst>
  <p:timing>
    <p:tnLst>
      <p:par>
        <p:cTn id="1" dur="indefinite" restart="never" nodeType="tmRoot"/>
      </p:par>
    </p:tnLst>
  </p:timing>
  <p:hf sldNum="0" hdr="0" ftr="0" dt="0"/>
  <p:txStyles>
    <p:titleStyle>
      <a:lvl1pPr algn="l" defTabSz="914400" rtl="0" eaLnBrk="1" latinLnBrk="0" hangingPunct="1">
        <a:spcBef>
          <a:spcPct val="0"/>
        </a:spcBef>
        <a:buNone/>
        <a:defRPr sz="2200" kern="1200">
          <a:solidFill>
            <a:schemeClr val="accent5"/>
          </a:solidFill>
          <a:latin typeface="+mn-lt"/>
          <a:ea typeface="+mj-ea"/>
          <a:cs typeface="+mj-cs"/>
        </a:defRPr>
      </a:lvl1pPr>
    </p:titleStyle>
    <p:bodyStyle>
      <a:lvl1pPr marL="180000" indent="-180000" algn="l" defTabSz="914400" rtl="0" eaLnBrk="1" latinLnBrk="0" hangingPunct="1">
        <a:spcBef>
          <a:spcPts val="1200"/>
        </a:spcBef>
        <a:spcAft>
          <a:spcPts val="0"/>
        </a:spcAft>
        <a:buClr>
          <a:schemeClr val="accent5"/>
        </a:buClr>
        <a:buFont typeface="Arial" panose="020B0604020202020204" pitchFamily="34" charset="0"/>
        <a:buChar char="•"/>
        <a:defRPr sz="1600" kern="1200">
          <a:solidFill>
            <a:schemeClr val="tx1"/>
          </a:solidFill>
          <a:latin typeface="+mn-lt"/>
          <a:ea typeface="+mn-ea"/>
          <a:cs typeface="+mn-cs"/>
        </a:defRPr>
      </a:lvl1pPr>
      <a:lvl2pPr marL="360000" indent="-180000" algn="l" defTabSz="914400" rtl="0" eaLnBrk="1" latinLnBrk="0" hangingPunct="1">
        <a:spcBef>
          <a:spcPts val="1200"/>
        </a:spcBef>
        <a:spcAft>
          <a:spcPts val="0"/>
        </a:spcAft>
        <a:buClr>
          <a:schemeClr val="accent5"/>
        </a:buClr>
        <a:buFont typeface="TKTypeMedium" panose="020B0606040502020204" pitchFamily="34" charset="0"/>
        <a:buChar char="−"/>
        <a:defRPr sz="1600" kern="1200">
          <a:solidFill>
            <a:schemeClr val="tx1"/>
          </a:solidFill>
          <a:latin typeface="+mn-lt"/>
          <a:ea typeface="+mn-ea"/>
          <a:cs typeface="+mn-cs"/>
        </a:defRPr>
      </a:lvl2pPr>
      <a:lvl3pPr marL="540000" indent="-180000" algn="l" defTabSz="914400" rtl="0" eaLnBrk="1" latinLnBrk="0" hangingPunct="1">
        <a:spcBef>
          <a:spcPts val="1200"/>
        </a:spcBef>
        <a:spcAft>
          <a:spcPts val="0"/>
        </a:spcAft>
        <a:buClr>
          <a:schemeClr val="accent5"/>
        </a:buClr>
        <a:buFont typeface="TKTypeMedium" panose="020B0606040502020204" pitchFamily="34" charset="0"/>
        <a:buChar char="−"/>
        <a:defRPr sz="1600" kern="1200">
          <a:solidFill>
            <a:schemeClr val="tx1"/>
          </a:solidFill>
          <a:latin typeface="+mn-lt"/>
          <a:ea typeface="+mn-ea"/>
          <a:cs typeface="+mn-cs"/>
        </a:defRPr>
      </a:lvl3pPr>
      <a:lvl4pPr marL="720000" indent="-180000" algn="l" defTabSz="914400" rtl="0" eaLnBrk="1" latinLnBrk="0" hangingPunct="1">
        <a:spcBef>
          <a:spcPts val="1200"/>
        </a:spcBef>
        <a:spcAft>
          <a:spcPts val="0"/>
        </a:spcAft>
        <a:buClr>
          <a:schemeClr val="accent5"/>
        </a:buClr>
        <a:buFont typeface="TKTypeMedium" panose="020B0606040502020204" pitchFamily="34" charset="0"/>
        <a:buChar char="−"/>
        <a:defRPr sz="1600" kern="1200">
          <a:solidFill>
            <a:schemeClr val="tx1"/>
          </a:solidFill>
          <a:latin typeface="+mn-lt"/>
          <a:ea typeface="+mn-ea"/>
          <a:cs typeface="+mn-cs"/>
        </a:defRPr>
      </a:lvl4pPr>
      <a:lvl5pPr marL="900000" indent="-180000" algn="l" defTabSz="914400" rtl="0" eaLnBrk="1" latinLnBrk="0" hangingPunct="1">
        <a:spcBef>
          <a:spcPts val="1200"/>
        </a:spcBef>
        <a:spcAft>
          <a:spcPts val="0"/>
        </a:spcAft>
        <a:buClr>
          <a:schemeClr val="accent5"/>
        </a:buClr>
        <a:buFont typeface="TKTypeMedium" panose="020B0606040502020204" pitchFamily="34" charset="0"/>
        <a:buChar char="−"/>
        <a:defRPr sz="1600" kern="1200">
          <a:solidFill>
            <a:schemeClr val="tx1"/>
          </a:solidFill>
          <a:latin typeface="+mn-lt"/>
          <a:ea typeface="+mn-ea"/>
          <a:cs typeface="+mn-cs"/>
        </a:defRPr>
      </a:lvl5pPr>
      <a:lvl6pPr marL="1080000" indent="-180000" algn="l" defTabSz="914400" rtl="0" eaLnBrk="1" latinLnBrk="0" hangingPunct="1">
        <a:spcBef>
          <a:spcPts val="1200"/>
        </a:spcBef>
        <a:spcAft>
          <a:spcPts val="0"/>
        </a:spcAft>
        <a:buClr>
          <a:schemeClr val="accent5"/>
        </a:buClr>
        <a:buFont typeface="TKTypeMedium" panose="020B0606040502020204" pitchFamily="34" charset="0"/>
        <a:buChar char="−"/>
        <a:defRPr sz="1600" kern="1200">
          <a:solidFill>
            <a:schemeClr val="tx1"/>
          </a:solidFill>
          <a:latin typeface="+mn-lt"/>
          <a:ea typeface="+mn-ea"/>
          <a:cs typeface="+mn-cs"/>
        </a:defRPr>
      </a:lvl6pPr>
      <a:lvl7pPr marL="1260000" indent="-180000" algn="l" defTabSz="914400" rtl="0" eaLnBrk="1" latinLnBrk="0" hangingPunct="1">
        <a:spcBef>
          <a:spcPts val="1200"/>
        </a:spcBef>
        <a:spcAft>
          <a:spcPts val="0"/>
        </a:spcAft>
        <a:buClr>
          <a:schemeClr val="accent5"/>
        </a:buClr>
        <a:buFont typeface="TKTypeMedium" panose="020B0606040502020204" pitchFamily="34" charset="0"/>
        <a:buChar char="−"/>
        <a:defRPr sz="1600" kern="1200">
          <a:solidFill>
            <a:schemeClr val="tx1"/>
          </a:solidFill>
          <a:latin typeface="+mn-lt"/>
          <a:ea typeface="+mn-ea"/>
          <a:cs typeface="+mn-cs"/>
        </a:defRPr>
      </a:lvl7pPr>
      <a:lvl8pPr marL="1440000" indent="-180000" algn="l" defTabSz="914400" rtl="0" eaLnBrk="1" latinLnBrk="0" hangingPunct="1">
        <a:spcBef>
          <a:spcPts val="1200"/>
        </a:spcBef>
        <a:spcAft>
          <a:spcPts val="0"/>
        </a:spcAft>
        <a:buClr>
          <a:schemeClr val="accent5"/>
        </a:buClr>
        <a:buFont typeface="TKTypeMedium" panose="020B0606040502020204" pitchFamily="34" charset="0"/>
        <a:buChar char="−"/>
        <a:defRPr sz="1600" kern="1200">
          <a:solidFill>
            <a:schemeClr val="tx1"/>
          </a:solidFill>
          <a:latin typeface="+mn-lt"/>
          <a:ea typeface="+mn-ea"/>
          <a:cs typeface="+mn-cs"/>
        </a:defRPr>
      </a:lvl8pPr>
      <a:lvl9pPr marL="1620000" indent="-180000" algn="l" defTabSz="914400" rtl="0" eaLnBrk="1" latinLnBrk="0" hangingPunct="1">
        <a:spcBef>
          <a:spcPts val="1200"/>
        </a:spcBef>
        <a:spcAft>
          <a:spcPts val="0"/>
        </a:spcAft>
        <a:buClr>
          <a:schemeClr val="accent5"/>
        </a:buClr>
        <a:buFont typeface="TKTypeMedium" panose="020B06060405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9" name="Object 8" hidden="1"/>
          <p:cNvGraphicFramePr>
            <a:graphicFrameLocks noChangeAspect="1"/>
          </p:cNvGraphicFramePr>
          <p:nvPr>
            <p:custDataLst>
              <p:tags r:id="rId11"/>
            </p:custDataLst>
            <p:extLst>
              <p:ext uri="{D42A27DB-BD31-4B8C-83A1-F6EECF244321}">
                <p14:modId xmlns:p14="http://schemas.microsoft.com/office/powerpoint/2010/main" val="888467068"/>
              </p:ext>
            </p:extLst>
          </p:nvPr>
        </p:nvGraphicFramePr>
        <p:xfrm>
          <a:off x="2118" y="1589"/>
          <a:ext cx="2116" cy="1587"/>
        </p:xfrm>
        <a:graphic>
          <a:graphicData uri="http://schemas.openxmlformats.org/presentationml/2006/ole">
            <mc:AlternateContent xmlns:mc="http://schemas.openxmlformats.org/markup-compatibility/2006">
              <mc:Choice xmlns:v="urn:schemas-microsoft-com:vml" Requires="v">
                <p:oleObj spid="_x0000_s20491" name="think-cell Folie" r:id="rId12" imgW="270" imgH="270" progId="TCLayout.ActiveDocument.1">
                  <p:embed/>
                </p:oleObj>
              </mc:Choice>
              <mc:Fallback>
                <p:oleObj name="think-cell Folie" r:id="rId12" imgW="270" imgH="270" progId="TCLayout.ActiveDocument.1">
                  <p:embed/>
                  <p:pic>
                    <p:nvPicPr>
                      <p:cNvPr id="9" name="Object 8" hidden="1"/>
                      <p:cNvPicPr/>
                      <p:nvPr/>
                    </p:nvPicPr>
                    <p:blipFill>
                      <a:blip r:embed="rId13"/>
                      <a:stretch>
                        <a:fillRect/>
                      </a:stretch>
                    </p:blipFill>
                    <p:spPr>
                      <a:xfrm>
                        <a:off x="2118" y="1589"/>
                        <a:ext cx="2116" cy="1587"/>
                      </a:xfrm>
                      <a:prstGeom prst="rect">
                        <a:avLst/>
                      </a:prstGeom>
                    </p:spPr>
                  </p:pic>
                </p:oleObj>
              </mc:Fallback>
            </mc:AlternateContent>
          </a:graphicData>
        </a:graphic>
      </p:graphicFrame>
      <p:sp>
        <p:nvSpPr>
          <p:cNvPr id="2" name="Title Placeholder 1"/>
          <p:cNvSpPr>
            <a:spLocks noGrp="1"/>
          </p:cNvSpPr>
          <p:nvPr>
            <p:ph type="title"/>
          </p:nvPr>
        </p:nvSpPr>
        <p:spPr>
          <a:xfrm>
            <a:off x="336000" y="259200"/>
            <a:ext cx="11520000" cy="338554"/>
          </a:xfrm>
          <a:prstGeom prst="rect">
            <a:avLst/>
          </a:prstGeom>
        </p:spPr>
        <p:txBody>
          <a:bodyPr vert="horz" lIns="0" tIns="0" rIns="0" bIns="0" rtlCol="0" anchor="t" anchorCtr="0">
            <a:spAutoFit/>
          </a:bodyPr>
          <a:lstStyle/>
          <a:p>
            <a:r>
              <a:rPr lang="nl-NL" dirty="0" smtClean="0"/>
              <a:t>Titelmasterformat </a:t>
            </a:r>
            <a:r>
              <a:rPr lang="nl-NL" dirty="0" err="1" smtClean="0"/>
              <a:t>durch</a:t>
            </a:r>
            <a:r>
              <a:rPr lang="nl-NL" dirty="0" smtClean="0"/>
              <a:t> </a:t>
            </a:r>
            <a:r>
              <a:rPr lang="nl-NL" dirty="0" err="1" smtClean="0"/>
              <a:t>Klicken</a:t>
            </a:r>
            <a:r>
              <a:rPr lang="nl-NL" dirty="0" smtClean="0"/>
              <a:t> </a:t>
            </a:r>
            <a:r>
              <a:rPr lang="nl-NL" dirty="0" err="1" smtClean="0"/>
              <a:t>bearbeiten</a:t>
            </a:r>
            <a:endParaRPr lang="nl-NL" dirty="0"/>
          </a:p>
        </p:txBody>
      </p:sp>
      <p:sp>
        <p:nvSpPr>
          <p:cNvPr id="3" name="Text Placeholder 2"/>
          <p:cNvSpPr>
            <a:spLocks noGrp="1"/>
          </p:cNvSpPr>
          <p:nvPr>
            <p:ph type="body" idx="1"/>
          </p:nvPr>
        </p:nvSpPr>
        <p:spPr>
          <a:xfrm>
            <a:off x="336000" y="1522799"/>
            <a:ext cx="11520000" cy="4536000"/>
          </a:xfrm>
          <a:prstGeom prst="rect">
            <a:avLst/>
          </a:prstGeom>
        </p:spPr>
        <p:txBody>
          <a:bodyPr vert="horz" lIns="0" tIns="0" rIns="0" bIns="0" rtlCol="0" anchor="t" anchorCtr="0">
            <a:noAutofit/>
          </a:bodyPr>
          <a:lstStyle/>
          <a:p>
            <a:pPr lvl="0"/>
            <a:r>
              <a:rPr lang="nl-NL" dirty="0" err="1" smtClean="0"/>
              <a:t>Textmasterformat</a:t>
            </a:r>
            <a:r>
              <a:rPr lang="nl-NL" dirty="0" smtClean="0"/>
              <a:t> </a:t>
            </a:r>
            <a:r>
              <a:rPr lang="nl-NL" dirty="0" err="1" smtClean="0"/>
              <a:t>bearbeiten</a:t>
            </a:r>
            <a:endParaRPr lang="nl-NL" dirty="0" smtClean="0"/>
          </a:p>
          <a:p>
            <a:pPr lvl="1"/>
            <a:r>
              <a:rPr lang="nl-NL" dirty="0" err="1" smtClean="0"/>
              <a:t>Zweite</a:t>
            </a:r>
            <a:r>
              <a:rPr lang="nl-NL" dirty="0" smtClean="0"/>
              <a:t> </a:t>
            </a:r>
            <a:r>
              <a:rPr lang="nl-NL" dirty="0" err="1" smtClean="0"/>
              <a:t>Ebene</a:t>
            </a:r>
            <a:endParaRPr lang="nl-NL" dirty="0" smtClean="0"/>
          </a:p>
          <a:p>
            <a:pPr lvl="2"/>
            <a:r>
              <a:rPr lang="nl-NL" dirty="0" err="1" smtClean="0"/>
              <a:t>Dritte</a:t>
            </a:r>
            <a:r>
              <a:rPr lang="nl-NL" dirty="0" smtClean="0"/>
              <a:t> </a:t>
            </a:r>
            <a:r>
              <a:rPr lang="nl-NL" dirty="0" err="1" smtClean="0"/>
              <a:t>Ebene</a:t>
            </a:r>
            <a:endParaRPr lang="nl-NL" dirty="0" smtClean="0"/>
          </a:p>
          <a:p>
            <a:pPr lvl="3"/>
            <a:r>
              <a:rPr lang="nl-NL" dirty="0" err="1" smtClean="0"/>
              <a:t>Vierte</a:t>
            </a:r>
            <a:r>
              <a:rPr lang="nl-NL" dirty="0" smtClean="0"/>
              <a:t> </a:t>
            </a:r>
            <a:r>
              <a:rPr lang="nl-NL" dirty="0" err="1" smtClean="0"/>
              <a:t>Ebene</a:t>
            </a:r>
            <a:endParaRPr lang="nl-NL" dirty="0" smtClean="0"/>
          </a:p>
          <a:p>
            <a:pPr lvl="4"/>
            <a:r>
              <a:rPr lang="nl-NL" dirty="0" err="1" smtClean="0"/>
              <a:t>Fünfte</a:t>
            </a:r>
            <a:r>
              <a:rPr lang="nl-NL" dirty="0" smtClean="0"/>
              <a:t> </a:t>
            </a:r>
            <a:r>
              <a:rPr lang="nl-NL" dirty="0" err="1" smtClean="0"/>
              <a:t>Ebene</a:t>
            </a:r>
            <a:endParaRPr lang="nl-NL" dirty="0"/>
          </a:p>
        </p:txBody>
      </p:sp>
      <p:sp>
        <p:nvSpPr>
          <p:cNvPr id="14" name="Rechteck 13"/>
          <p:cNvSpPr>
            <a:spLocks/>
          </p:cNvSpPr>
          <p:nvPr/>
        </p:nvSpPr>
        <p:spPr>
          <a:xfrm>
            <a:off x="336000" y="6541362"/>
            <a:ext cx="252000" cy="110800"/>
          </a:xfrm>
          <a:prstGeom prst="rect">
            <a:avLst/>
          </a:prstGeom>
          <a:noFill/>
        </p:spPr>
        <p:txBody>
          <a:bodyPr wrap="none" lIns="0" tIns="0" rIns="0" bIns="0" rtlCol="0" anchor="b" anchorCtr="0">
            <a:noAutofit/>
          </a:bodyPr>
          <a:lstStyle/>
          <a:p>
            <a:pPr rtl="0">
              <a:lnSpc>
                <a:spcPct val="90000"/>
              </a:lnSpc>
            </a:pPr>
            <a:fld id="{93956F12-A918-41A9-A38F-C36C1096EDCE}" type="slidenum">
              <a:rPr lang="nl-NL" sz="800" smtClean="0">
                <a:solidFill>
                  <a:srgbClr val="78879B"/>
                </a:solidFill>
              </a:rPr>
              <a:pPr rtl="0">
                <a:lnSpc>
                  <a:spcPct val="90000"/>
                </a:lnSpc>
              </a:pPr>
              <a:t>‹Nr.›</a:t>
            </a:fld>
            <a:endParaRPr lang="nl-NL" sz="800" dirty="0">
              <a:solidFill>
                <a:srgbClr val="78879B"/>
              </a:solidFill>
            </a:endParaRPr>
          </a:p>
        </p:txBody>
      </p:sp>
      <p:pic>
        <p:nvPicPr>
          <p:cNvPr id="10" name="Grafik 9"/>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10515600" y="247538"/>
            <a:ext cx="1340400" cy="350216"/>
          </a:xfrm>
          <a:prstGeom prst="rect">
            <a:avLst/>
          </a:prstGeom>
        </p:spPr>
      </p:pic>
      <p:pic>
        <p:nvPicPr>
          <p:cNvPr id="13" name="Grafik 12"/>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11513331" y="6370012"/>
            <a:ext cx="342669" cy="342699"/>
          </a:xfrm>
          <a:prstGeom prst="rect">
            <a:avLst/>
          </a:prstGeom>
        </p:spPr>
      </p:pic>
      <p:sp>
        <p:nvSpPr>
          <p:cNvPr id="11" name="Rechteck 10"/>
          <p:cNvSpPr>
            <a:spLocks/>
          </p:cNvSpPr>
          <p:nvPr/>
        </p:nvSpPr>
        <p:spPr>
          <a:xfrm>
            <a:off x="336000" y="6541362"/>
            <a:ext cx="252000" cy="110800"/>
          </a:xfrm>
          <a:prstGeom prst="rect">
            <a:avLst/>
          </a:prstGeom>
          <a:noFill/>
        </p:spPr>
        <p:txBody>
          <a:bodyPr wrap="none" lIns="0" tIns="0" rIns="0" bIns="0" rtlCol="0" anchor="b" anchorCtr="0">
            <a:noAutofit/>
          </a:bodyPr>
          <a:lstStyle/>
          <a:p>
            <a:pPr rtl="0">
              <a:lnSpc>
                <a:spcPct val="90000"/>
              </a:lnSpc>
            </a:pPr>
            <a:fld id="{93956F12-A918-41A9-A38F-C36C1096EDCE}" type="slidenum">
              <a:rPr lang="nl-NL" sz="800" smtClean="0">
                <a:solidFill>
                  <a:srgbClr val="78879B"/>
                </a:solidFill>
              </a:rPr>
              <a:pPr rtl="0">
                <a:lnSpc>
                  <a:spcPct val="90000"/>
                </a:lnSpc>
              </a:pPr>
              <a:t>‹Nr.›</a:t>
            </a:fld>
            <a:endParaRPr lang="nl-NL" sz="800" dirty="0">
              <a:solidFill>
                <a:srgbClr val="78879B"/>
              </a:solidFill>
            </a:endParaRPr>
          </a:p>
        </p:txBody>
      </p:sp>
      <p:pic>
        <p:nvPicPr>
          <p:cNvPr id="16" name="Grafik 15"/>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10515600" y="247538"/>
            <a:ext cx="1340400" cy="350216"/>
          </a:xfrm>
          <a:prstGeom prst="rect">
            <a:avLst/>
          </a:prstGeom>
        </p:spPr>
      </p:pic>
      <p:pic>
        <p:nvPicPr>
          <p:cNvPr id="17" name="Grafik 16"/>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11513331" y="6370012"/>
            <a:ext cx="342669" cy="342699"/>
          </a:xfrm>
          <a:prstGeom prst="rect">
            <a:avLst/>
          </a:prstGeom>
        </p:spPr>
      </p:pic>
      <p:sp>
        <p:nvSpPr>
          <p:cNvPr id="18" name="Rechteck 17"/>
          <p:cNvSpPr>
            <a:spLocks/>
          </p:cNvSpPr>
          <p:nvPr userDrawn="1"/>
        </p:nvSpPr>
        <p:spPr>
          <a:xfrm>
            <a:off x="550713" y="6541362"/>
            <a:ext cx="7813539" cy="110800"/>
          </a:xfrm>
          <a:prstGeom prst="rect">
            <a:avLst/>
          </a:prstGeom>
          <a:noFill/>
        </p:spPr>
        <p:txBody>
          <a:bodyPr wrap="none" lIns="0" tIns="0" rIns="0" bIns="0" rtlCol="0" anchor="b" anchorCtr="0">
            <a:noAutofit/>
          </a:bodyPr>
          <a:lstStyle/>
          <a:p>
            <a:pPr rtl="0">
              <a:lnSpc>
                <a:spcPct val="90000"/>
              </a:lnSpc>
            </a:pPr>
            <a:r>
              <a:rPr lang="nl-NL" sz="800" dirty="0" smtClean="0">
                <a:solidFill>
                  <a:srgbClr val="78879B"/>
                </a:solidFill>
              </a:rPr>
              <a:t>CO/HRM-OSH  |  we care 2021</a:t>
            </a:r>
            <a:endParaRPr lang="nl-NL" sz="800" dirty="0">
              <a:solidFill>
                <a:srgbClr val="78879B"/>
              </a:solidFill>
            </a:endParaRPr>
          </a:p>
        </p:txBody>
      </p:sp>
    </p:spTree>
    <p:extLst>
      <p:ext uri="{BB962C8B-B14F-4D97-AF65-F5344CB8AC3E}">
        <p14:creationId xmlns:p14="http://schemas.microsoft.com/office/powerpoint/2010/main" val="3410853626"/>
      </p:ext>
    </p:extLst>
  </p:cSld>
  <p:clrMap bg1="lt1" tx1="dk1" bg2="lt2" tx2="dk2" accent1="accent1" accent2="accent2" accent3="accent3" accent4="accent4" accent5="accent5" accent6="accent6" hlink="hlink" folHlink="folHlink"/>
  <p:sldLayoutIdLst>
    <p:sldLayoutId id="2147483707" r:id="rId1"/>
    <p:sldLayoutId id="2147483708" r:id="rId2"/>
    <p:sldLayoutId id="2147483709" r:id="rId3"/>
    <p:sldLayoutId id="2147483710" r:id="rId4"/>
    <p:sldLayoutId id="2147483711" r:id="rId5"/>
    <p:sldLayoutId id="2147483712" r:id="rId6"/>
    <p:sldLayoutId id="2147483713" r:id="rId7"/>
    <p:sldLayoutId id="2147483714" r:id="rId8"/>
  </p:sldLayoutIdLst>
  <p:timing>
    <p:tnLst>
      <p:par>
        <p:cTn id="1" dur="indefinite" restart="never" nodeType="tmRoot"/>
      </p:par>
    </p:tnLst>
  </p:timing>
  <p:hf sldNum="0" hdr="0" ftr="0" dt="0"/>
  <p:txStyles>
    <p:titleStyle>
      <a:lvl1pPr algn="l" defTabSz="914400" rtl="0" eaLnBrk="1" latinLnBrk="0" hangingPunct="1">
        <a:spcBef>
          <a:spcPct val="0"/>
        </a:spcBef>
        <a:buNone/>
        <a:defRPr sz="2200" kern="1200">
          <a:solidFill>
            <a:schemeClr val="accent5"/>
          </a:solidFill>
          <a:latin typeface="+mn-lt"/>
          <a:ea typeface="+mj-ea"/>
          <a:cs typeface="+mj-cs"/>
        </a:defRPr>
      </a:lvl1pPr>
    </p:titleStyle>
    <p:bodyStyle>
      <a:lvl1pPr marL="180000" indent="-180000" algn="l" defTabSz="914400" rtl="0" eaLnBrk="1" latinLnBrk="0" hangingPunct="1">
        <a:spcBef>
          <a:spcPts val="1200"/>
        </a:spcBef>
        <a:spcAft>
          <a:spcPts val="0"/>
        </a:spcAft>
        <a:buClr>
          <a:schemeClr val="accent5"/>
        </a:buClr>
        <a:buFont typeface="Arial" panose="020B0604020202020204" pitchFamily="34" charset="0"/>
        <a:buChar char="•"/>
        <a:defRPr sz="1600" kern="1200">
          <a:solidFill>
            <a:schemeClr val="tx1"/>
          </a:solidFill>
          <a:latin typeface="+mn-lt"/>
          <a:ea typeface="+mn-ea"/>
          <a:cs typeface="+mn-cs"/>
        </a:defRPr>
      </a:lvl1pPr>
      <a:lvl2pPr marL="360000" indent="-180000" algn="l" defTabSz="914400" rtl="0" eaLnBrk="1" latinLnBrk="0" hangingPunct="1">
        <a:spcBef>
          <a:spcPts val="1200"/>
        </a:spcBef>
        <a:spcAft>
          <a:spcPts val="0"/>
        </a:spcAft>
        <a:buClr>
          <a:schemeClr val="accent5"/>
        </a:buClr>
        <a:buFont typeface="TKTypeMedium" panose="020B0606040502020204" pitchFamily="34" charset="0"/>
        <a:buChar char="−"/>
        <a:defRPr sz="1600" kern="1200">
          <a:solidFill>
            <a:schemeClr val="tx1"/>
          </a:solidFill>
          <a:latin typeface="+mn-lt"/>
          <a:ea typeface="+mn-ea"/>
          <a:cs typeface="+mn-cs"/>
        </a:defRPr>
      </a:lvl2pPr>
      <a:lvl3pPr marL="540000" indent="-180000" algn="l" defTabSz="914400" rtl="0" eaLnBrk="1" latinLnBrk="0" hangingPunct="1">
        <a:spcBef>
          <a:spcPts val="1200"/>
        </a:spcBef>
        <a:spcAft>
          <a:spcPts val="0"/>
        </a:spcAft>
        <a:buClr>
          <a:schemeClr val="accent5"/>
        </a:buClr>
        <a:buFont typeface="TKTypeMedium" panose="020B0606040502020204" pitchFamily="34" charset="0"/>
        <a:buChar char="−"/>
        <a:defRPr sz="1600" kern="1200">
          <a:solidFill>
            <a:schemeClr val="tx1"/>
          </a:solidFill>
          <a:latin typeface="+mn-lt"/>
          <a:ea typeface="+mn-ea"/>
          <a:cs typeface="+mn-cs"/>
        </a:defRPr>
      </a:lvl3pPr>
      <a:lvl4pPr marL="720000" indent="-180000" algn="l" defTabSz="914400" rtl="0" eaLnBrk="1" latinLnBrk="0" hangingPunct="1">
        <a:spcBef>
          <a:spcPts val="1200"/>
        </a:spcBef>
        <a:spcAft>
          <a:spcPts val="0"/>
        </a:spcAft>
        <a:buClr>
          <a:schemeClr val="accent5"/>
        </a:buClr>
        <a:buFont typeface="TKTypeMedium" panose="020B0606040502020204" pitchFamily="34" charset="0"/>
        <a:buChar char="−"/>
        <a:defRPr sz="1600" kern="1200">
          <a:solidFill>
            <a:schemeClr val="tx1"/>
          </a:solidFill>
          <a:latin typeface="+mn-lt"/>
          <a:ea typeface="+mn-ea"/>
          <a:cs typeface="+mn-cs"/>
        </a:defRPr>
      </a:lvl4pPr>
      <a:lvl5pPr marL="900000" indent="-180000" algn="l" defTabSz="914400" rtl="0" eaLnBrk="1" latinLnBrk="0" hangingPunct="1">
        <a:spcBef>
          <a:spcPts val="1200"/>
        </a:spcBef>
        <a:spcAft>
          <a:spcPts val="0"/>
        </a:spcAft>
        <a:buClr>
          <a:schemeClr val="accent5"/>
        </a:buClr>
        <a:buFont typeface="TKTypeMedium" panose="020B0606040502020204" pitchFamily="34" charset="0"/>
        <a:buChar char="−"/>
        <a:defRPr sz="1600" kern="1200">
          <a:solidFill>
            <a:schemeClr val="tx1"/>
          </a:solidFill>
          <a:latin typeface="+mn-lt"/>
          <a:ea typeface="+mn-ea"/>
          <a:cs typeface="+mn-cs"/>
        </a:defRPr>
      </a:lvl5pPr>
      <a:lvl6pPr marL="1080000" indent="-180000" algn="l" defTabSz="914400" rtl="0" eaLnBrk="1" latinLnBrk="0" hangingPunct="1">
        <a:spcBef>
          <a:spcPts val="1200"/>
        </a:spcBef>
        <a:spcAft>
          <a:spcPts val="0"/>
        </a:spcAft>
        <a:buClr>
          <a:schemeClr val="accent5"/>
        </a:buClr>
        <a:buFont typeface="TKTypeMedium" panose="020B0606040502020204" pitchFamily="34" charset="0"/>
        <a:buChar char="−"/>
        <a:defRPr sz="1600" kern="1200">
          <a:solidFill>
            <a:schemeClr val="tx1"/>
          </a:solidFill>
          <a:latin typeface="+mn-lt"/>
          <a:ea typeface="+mn-ea"/>
          <a:cs typeface="+mn-cs"/>
        </a:defRPr>
      </a:lvl6pPr>
      <a:lvl7pPr marL="1260000" indent="-180000" algn="l" defTabSz="914400" rtl="0" eaLnBrk="1" latinLnBrk="0" hangingPunct="1">
        <a:spcBef>
          <a:spcPts val="1200"/>
        </a:spcBef>
        <a:spcAft>
          <a:spcPts val="0"/>
        </a:spcAft>
        <a:buClr>
          <a:schemeClr val="accent5"/>
        </a:buClr>
        <a:buFont typeface="TKTypeMedium" panose="020B0606040502020204" pitchFamily="34" charset="0"/>
        <a:buChar char="−"/>
        <a:defRPr sz="1600" kern="1200">
          <a:solidFill>
            <a:schemeClr val="tx1"/>
          </a:solidFill>
          <a:latin typeface="+mn-lt"/>
          <a:ea typeface="+mn-ea"/>
          <a:cs typeface="+mn-cs"/>
        </a:defRPr>
      </a:lvl7pPr>
      <a:lvl8pPr marL="1440000" indent="-180000" algn="l" defTabSz="914400" rtl="0" eaLnBrk="1" latinLnBrk="0" hangingPunct="1">
        <a:spcBef>
          <a:spcPts val="1200"/>
        </a:spcBef>
        <a:spcAft>
          <a:spcPts val="0"/>
        </a:spcAft>
        <a:buClr>
          <a:schemeClr val="accent5"/>
        </a:buClr>
        <a:buFont typeface="TKTypeMedium" panose="020B0606040502020204" pitchFamily="34" charset="0"/>
        <a:buChar char="−"/>
        <a:defRPr sz="1600" kern="1200">
          <a:solidFill>
            <a:schemeClr val="tx1"/>
          </a:solidFill>
          <a:latin typeface="+mn-lt"/>
          <a:ea typeface="+mn-ea"/>
          <a:cs typeface="+mn-cs"/>
        </a:defRPr>
      </a:lvl8pPr>
      <a:lvl9pPr marL="1620000" indent="-180000" algn="l" defTabSz="914400" rtl="0" eaLnBrk="1" latinLnBrk="0" hangingPunct="1">
        <a:spcBef>
          <a:spcPts val="1200"/>
        </a:spcBef>
        <a:spcAft>
          <a:spcPts val="0"/>
        </a:spcAft>
        <a:buClr>
          <a:schemeClr val="accent5"/>
        </a:buClr>
        <a:buFont typeface="TKTypeMedium" panose="020B06060405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xml"/><Relationship Id="rId1" Type="http://schemas.openxmlformats.org/officeDocument/2006/relationships/slideLayout" Target="../slideLayouts/slideLayout22.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8" Type="http://schemas.openxmlformats.org/officeDocument/2006/relationships/hyperlink" Target="https://brandfactory.thyssenkrupp.info/konzernthemen/we-care" TargetMode="External"/><Relationship Id="rId3" Type="http://schemas.openxmlformats.org/officeDocument/2006/relationships/slideLayout" Target="../slideLayouts/slideLayout22.xml"/><Relationship Id="rId7" Type="http://schemas.openxmlformats.org/officeDocument/2006/relationships/image" Target="../media/image13.png"/><Relationship Id="rId2" Type="http://schemas.openxmlformats.org/officeDocument/2006/relationships/tags" Target="../tags/tag39.xml"/><Relationship Id="rId1" Type="http://schemas.openxmlformats.org/officeDocument/2006/relationships/vmlDrawing" Target="../drawings/vmlDrawing35.vml"/><Relationship Id="rId6" Type="http://schemas.openxmlformats.org/officeDocument/2006/relationships/image" Target="../media/image7.emf"/><Relationship Id="rId5" Type="http://schemas.openxmlformats.org/officeDocument/2006/relationships/oleObject" Target="../embeddings/oleObject38.bin"/><Relationship Id="rId4"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2.xml"/><Relationship Id="rId2" Type="http://schemas.openxmlformats.org/officeDocument/2006/relationships/tags" Target="../tags/tag40.xml"/><Relationship Id="rId1" Type="http://schemas.openxmlformats.org/officeDocument/2006/relationships/vmlDrawing" Target="../drawings/vmlDrawing36.vml"/><Relationship Id="rId6" Type="http://schemas.openxmlformats.org/officeDocument/2006/relationships/image" Target="../media/image7.emf"/><Relationship Id="rId5" Type="http://schemas.openxmlformats.org/officeDocument/2006/relationships/oleObject" Target="../embeddings/oleObject39.bin"/><Relationship Id="rId4"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2.xml"/><Relationship Id="rId2" Type="http://schemas.openxmlformats.org/officeDocument/2006/relationships/tags" Target="../tags/tag41.xml"/><Relationship Id="rId1" Type="http://schemas.openxmlformats.org/officeDocument/2006/relationships/vmlDrawing" Target="../drawings/vmlDrawing37.vml"/><Relationship Id="rId6" Type="http://schemas.openxmlformats.org/officeDocument/2006/relationships/image" Target="../media/image7.emf"/><Relationship Id="rId5" Type="http://schemas.openxmlformats.org/officeDocument/2006/relationships/oleObject" Target="../embeddings/oleObject40.bin"/><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2.xml"/><Relationship Id="rId2" Type="http://schemas.openxmlformats.org/officeDocument/2006/relationships/tags" Target="../tags/tag42.xml"/><Relationship Id="rId1" Type="http://schemas.openxmlformats.org/officeDocument/2006/relationships/vmlDrawing" Target="../drawings/vmlDrawing38.vml"/><Relationship Id="rId6" Type="http://schemas.openxmlformats.org/officeDocument/2006/relationships/image" Target="../media/image7.emf"/><Relationship Id="rId5" Type="http://schemas.openxmlformats.org/officeDocument/2006/relationships/oleObject" Target="../embeddings/oleObject41.bin"/><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2.xml"/><Relationship Id="rId2" Type="http://schemas.openxmlformats.org/officeDocument/2006/relationships/tags" Target="../tags/tag43.xml"/><Relationship Id="rId1" Type="http://schemas.openxmlformats.org/officeDocument/2006/relationships/vmlDrawing" Target="../drawings/vmlDrawing39.vml"/><Relationship Id="rId6" Type="http://schemas.openxmlformats.org/officeDocument/2006/relationships/image" Target="../media/image7.emf"/><Relationship Id="rId5" Type="http://schemas.openxmlformats.org/officeDocument/2006/relationships/oleObject" Target="../embeddings/oleObject42.bin"/><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2.xml"/><Relationship Id="rId2" Type="http://schemas.openxmlformats.org/officeDocument/2006/relationships/tags" Target="../tags/tag44.xml"/><Relationship Id="rId1" Type="http://schemas.openxmlformats.org/officeDocument/2006/relationships/vmlDrawing" Target="../drawings/vmlDrawing40.vml"/><Relationship Id="rId6" Type="http://schemas.openxmlformats.org/officeDocument/2006/relationships/image" Target="../media/image7.emf"/><Relationship Id="rId5" Type="http://schemas.openxmlformats.org/officeDocument/2006/relationships/oleObject" Target="../embeddings/oleObject43.bin"/><Relationship Id="rId4" Type="http://schemas.openxmlformats.org/officeDocument/2006/relationships/notesSlide" Target="../notesSlides/notesSlide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Bildplatzhalter 4" descr="NL_wecare2021_Poster5Tipps_A3office.pdf - Adobe Acrobat Reader DC"/>
          <p:cNvPicPr>
            <a:picLocks noChangeAspect="1"/>
          </p:cNvPicPr>
          <p:nvPr/>
        </p:nvPicPr>
        <p:blipFill rotWithShape="1">
          <a:blip r:embed="rId3">
            <a:extLst>
              <a:ext uri="{28A0092B-C50C-407E-A947-70E740481C1C}">
                <a14:useLocalDpi xmlns:a14="http://schemas.microsoft.com/office/drawing/2010/main" val="0"/>
              </a:ext>
            </a:extLst>
          </a:blip>
          <a:srcRect r="6176"/>
          <a:stretch/>
        </p:blipFill>
        <p:spPr>
          <a:xfrm>
            <a:off x="0" y="0"/>
            <a:ext cx="12191999" cy="6858000"/>
          </a:xfrm>
          <a:prstGeom prst="rect">
            <a:avLst/>
          </a:prstGeom>
        </p:spPr>
      </p:pic>
      <p:pic>
        <p:nvPicPr>
          <p:cNvPr id="3" name="Grafik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515600" y="247538"/>
            <a:ext cx="1340400" cy="350216"/>
          </a:xfrm>
          <a:prstGeom prst="rect">
            <a:avLst/>
          </a:prstGeom>
        </p:spPr>
      </p:pic>
    </p:spTree>
    <p:extLst>
      <p:ext uri="{BB962C8B-B14F-4D97-AF65-F5344CB8AC3E}">
        <p14:creationId xmlns:p14="http://schemas.microsoft.com/office/powerpoint/2010/main" val="183237710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kt 1" hidden="1"/>
          <p:cNvGraphicFramePr>
            <a:graphicFrameLocks noChangeAspect="1"/>
          </p:cNvGraphicFramePr>
          <p:nvPr>
            <p:custDataLst>
              <p:tags r:id="rId2"/>
            </p:custDataLst>
            <p:extLst>
              <p:ext uri="{D42A27DB-BD31-4B8C-83A1-F6EECF244321}">
                <p14:modId xmlns:p14="http://schemas.microsoft.com/office/powerpoint/2010/main" val="114125428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7657" name="think-cell Folie" r:id="rId5" imgW="351" imgH="351" progId="TCLayout.ActiveDocument.1">
                  <p:embed/>
                </p:oleObj>
              </mc:Choice>
              <mc:Fallback>
                <p:oleObj name="think-cell Folie" r:id="rId5" imgW="351" imgH="351" progId="TCLayout.ActiveDocument.1">
                  <p:embed/>
                  <p:pic>
                    <p:nvPicPr>
                      <p:cNvPr id="0" name=""/>
                      <p:cNvPicPr/>
                      <p:nvPr/>
                    </p:nvPicPr>
                    <p:blipFill>
                      <a:blip r:embed="rId6"/>
                      <a:stretch>
                        <a:fillRect/>
                      </a:stretch>
                    </p:blipFill>
                    <p:spPr>
                      <a:xfrm>
                        <a:off x="1588" y="1588"/>
                        <a:ext cx="1588" cy="1588"/>
                      </a:xfrm>
                      <a:prstGeom prst="rect">
                        <a:avLst/>
                      </a:prstGeom>
                    </p:spPr>
                  </p:pic>
                </p:oleObj>
              </mc:Fallback>
            </mc:AlternateContent>
          </a:graphicData>
        </a:graphic>
      </p:graphicFrame>
      <p:pic>
        <p:nvPicPr>
          <p:cNvPr id="26" name="Bildplatzhalter 4" descr="1__5-mal-besser-drauf-Tipps-nl.pptx - PowerPoint"/>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a:xfrm>
            <a:off x="9862183" y="3415"/>
            <a:ext cx="2327302" cy="3300339"/>
          </a:xfrm>
          <a:prstGeom prst="rect">
            <a:avLst/>
          </a:prstGeom>
        </p:spPr>
      </p:pic>
      <p:sp>
        <p:nvSpPr>
          <p:cNvPr id="3" name="Titel 1"/>
          <p:cNvSpPr txBox="1">
            <a:spLocks/>
          </p:cNvSpPr>
          <p:nvPr/>
        </p:nvSpPr>
        <p:spPr>
          <a:xfrm>
            <a:off x="0" y="985290"/>
            <a:ext cx="4547828" cy="467723"/>
          </a:xfrm>
          <a:prstGeom prst="rect">
            <a:avLst/>
          </a:prstGeom>
          <a:solidFill>
            <a:schemeClr val="accent5"/>
          </a:solidFill>
        </p:spPr>
        <p:txBody>
          <a:bodyPr vert="horz" wrap="square" lIns="648000" tIns="79200" rIns="252000" bIns="79200" rtlCol="0" anchor="t">
            <a:spAutoFit/>
          </a:bodyPr>
          <a:lstStyle>
            <a:lvl1pPr algn="l" defTabSz="914400" rtl="0" eaLnBrk="1" latinLnBrk="0" hangingPunct="1">
              <a:spcBef>
                <a:spcPct val="0"/>
              </a:spcBef>
              <a:spcAft>
                <a:spcPts val="0"/>
              </a:spcAft>
              <a:buNone/>
              <a:defRPr sz="3000" kern="1200" baseline="0">
                <a:solidFill>
                  <a:schemeClr val="bg1"/>
                </a:solidFill>
                <a:latin typeface="+mn-lt"/>
                <a:ea typeface="+mj-ea"/>
                <a:cs typeface="+mj-cs"/>
              </a:defRPr>
            </a:lvl1pPr>
          </a:lstStyle>
          <a:p>
            <a:r>
              <a:rPr lang="nl-NL" sz="2000" dirty="0" smtClean="0">
                <a:latin typeface="TKTypeMedium"/>
              </a:rPr>
              <a:t>... die ons allemaal kunnen helpen</a:t>
            </a:r>
            <a:endParaRPr lang="nl-NL" sz="2000" dirty="0">
              <a:latin typeface="TKTypeMedium" panose="020B0606040502020204" pitchFamily="34" charset="0"/>
            </a:endParaRPr>
          </a:p>
        </p:txBody>
      </p:sp>
      <p:sp>
        <p:nvSpPr>
          <p:cNvPr id="13" name="Textfeld 12"/>
          <p:cNvSpPr txBox="1"/>
          <p:nvPr/>
        </p:nvSpPr>
        <p:spPr>
          <a:xfrm>
            <a:off x="4079776" y="5454756"/>
            <a:ext cx="8172000" cy="207749"/>
          </a:xfrm>
          <a:prstGeom prst="rect">
            <a:avLst/>
          </a:prstGeom>
          <a:noFill/>
        </p:spPr>
        <p:txBody>
          <a:bodyPr wrap="square" lIns="0" tIns="0" rIns="0" bIns="0" rtlCol="0" anchor="ctr">
            <a:spAutoFit/>
          </a:bodyPr>
          <a:lstStyle>
            <a:defPPr>
              <a:defRPr lang="en-US"/>
            </a:defPPr>
            <a:lvl1pPr>
              <a:lnSpc>
                <a:spcPct val="90000"/>
              </a:lnSpc>
              <a:spcBef>
                <a:spcPts val="600"/>
              </a:spcBef>
              <a:defRPr sz="1100"/>
            </a:lvl1pPr>
          </a:lstStyle>
          <a:p>
            <a:r>
              <a:rPr lang="nl-NL" sz="1500" dirty="0" smtClean="0"/>
              <a:t>Kijk vooruit en concentreer je op oplossingen in plaats van te zwelgen in problemen. </a:t>
            </a:r>
            <a:endParaRPr lang="nl-NL" sz="1500" dirty="0"/>
          </a:p>
        </p:txBody>
      </p:sp>
      <p:sp>
        <p:nvSpPr>
          <p:cNvPr id="15" name="Textfeld 14"/>
          <p:cNvSpPr txBox="1"/>
          <p:nvPr/>
        </p:nvSpPr>
        <p:spPr>
          <a:xfrm>
            <a:off x="4079776" y="2384393"/>
            <a:ext cx="8172000" cy="207749"/>
          </a:xfrm>
          <a:prstGeom prst="rect">
            <a:avLst/>
          </a:prstGeom>
          <a:noFill/>
        </p:spPr>
        <p:txBody>
          <a:bodyPr wrap="square" lIns="0" tIns="0" rIns="0" bIns="0" rtlCol="0" anchor="ctr">
            <a:spAutoFit/>
          </a:bodyPr>
          <a:lstStyle/>
          <a:p>
            <a:pPr>
              <a:lnSpc>
                <a:spcPct val="90000"/>
              </a:lnSpc>
              <a:spcBef>
                <a:spcPts val="600"/>
              </a:spcBef>
            </a:pPr>
            <a:r>
              <a:rPr lang="nl-NL" sz="1500" dirty="0" smtClean="0"/>
              <a:t>Koester je relaties met familie, vrienden en collega's.</a:t>
            </a:r>
            <a:endParaRPr lang="nl-NL" sz="1500" dirty="0"/>
          </a:p>
        </p:txBody>
      </p:sp>
      <p:sp>
        <p:nvSpPr>
          <p:cNvPr id="16" name="Textfeld 15"/>
          <p:cNvSpPr txBox="1"/>
          <p:nvPr/>
        </p:nvSpPr>
        <p:spPr>
          <a:xfrm>
            <a:off x="4080995" y="3151984"/>
            <a:ext cx="8172000" cy="207749"/>
          </a:xfrm>
          <a:prstGeom prst="rect">
            <a:avLst/>
          </a:prstGeom>
          <a:noFill/>
        </p:spPr>
        <p:txBody>
          <a:bodyPr wrap="square" lIns="0" tIns="0" rIns="0" bIns="0" rtlCol="0" anchor="ctr">
            <a:spAutoFit/>
          </a:bodyPr>
          <a:lstStyle/>
          <a:p>
            <a:pPr>
              <a:lnSpc>
                <a:spcPct val="90000"/>
              </a:lnSpc>
              <a:spcBef>
                <a:spcPts val="600"/>
              </a:spcBef>
            </a:pPr>
            <a:r>
              <a:rPr lang="nl-NL" sz="1500" dirty="0" smtClean="0"/>
              <a:t>Blijf lichamelijk actief, beweeg en ontspan regelmatig. </a:t>
            </a:r>
            <a:endParaRPr lang="nl-NL" sz="1500" dirty="0"/>
          </a:p>
        </p:txBody>
      </p:sp>
      <p:sp>
        <p:nvSpPr>
          <p:cNvPr id="18" name="Textfeld 17"/>
          <p:cNvSpPr txBox="1"/>
          <p:nvPr/>
        </p:nvSpPr>
        <p:spPr>
          <a:xfrm>
            <a:off x="4080995" y="3919575"/>
            <a:ext cx="8172000" cy="207749"/>
          </a:xfrm>
          <a:prstGeom prst="rect">
            <a:avLst/>
          </a:prstGeom>
          <a:noFill/>
        </p:spPr>
        <p:txBody>
          <a:bodyPr wrap="square" lIns="0" tIns="0" rIns="0" bIns="0" rtlCol="0" anchor="ctr">
            <a:spAutoFit/>
          </a:bodyPr>
          <a:lstStyle>
            <a:defPPr>
              <a:defRPr lang="en-US"/>
            </a:defPPr>
            <a:lvl1pPr>
              <a:lnSpc>
                <a:spcPct val="90000"/>
              </a:lnSpc>
              <a:spcBef>
                <a:spcPts val="600"/>
              </a:spcBef>
              <a:defRPr sz="1100"/>
            </a:lvl1pPr>
          </a:lstStyle>
          <a:p>
            <a:r>
              <a:rPr lang="nl-NL" sz="1500" dirty="0" smtClean="0"/>
              <a:t>Deel vreugde, ongenoegen, zorgen, angsten met anderen. Want praten helpt! </a:t>
            </a:r>
            <a:endParaRPr lang="nl-NL" sz="1500" dirty="0"/>
          </a:p>
        </p:txBody>
      </p:sp>
      <p:sp>
        <p:nvSpPr>
          <p:cNvPr id="19" name="Textfeld 18"/>
          <p:cNvSpPr txBox="1"/>
          <p:nvPr/>
        </p:nvSpPr>
        <p:spPr>
          <a:xfrm>
            <a:off x="4080995" y="4687166"/>
            <a:ext cx="8172000" cy="207749"/>
          </a:xfrm>
          <a:prstGeom prst="rect">
            <a:avLst/>
          </a:prstGeom>
          <a:noFill/>
        </p:spPr>
        <p:txBody>
          <a:bodyPr wrap="square" lIns="0" tIns="0" rIns="0" bIns="0" rtlCol="0" anchor="ctr">
            <a:spAutoFit/>
          </a:bodyPr>
          <a:lstStyle>
            <a:defPPr>
              <a:defRPr lang="en-US"/>
            </a:defPPr>
            <a:lvl1pPr>
              <a:lnSpc>
                <a:spcPct val="90000"/>
              </a:lnSpc>
              <a:spcBef>
                <a:spcPts val="600"/>
              </a:spcBef>
              <a:defRPr sz="1100"/>
            </a:lvl1pPr>
          </a:lstStyle>
          <a:p>
            <a:r>
              <a:rPr lang="nl-NL" sz="1500" dirty="0" smtClean="0"/>
              <a:t>Heb ook oog voor de kleine positieve dingen in het leven, die vreugde brengen en je energie geven. </a:t>
            </a:r>
            <a:endParaRPr lang="nl-NL" sz="1500" dirty="0"/>
          </a:p>
        </p:txBody>
      </p:sp>
      <p:sp>
        <p:nvSpPr>
          <p:cNvPr id="17" name="Textplatzhalter 24"/>
          <p:cNvSpPr txBox="1">
            <a:spLocks/>
          </p:cNvSpPr>
          <p:nvPr/>
        </p:nvSpPr>
        <p:spPr>
          <a:xfrm>
            <a:off x="-60684" y="327863"/>
            <a:ext cx="6372708" cy="590834"/>
          </a:xfrm>
          <a:prstGeom prst="rect">
            <a:avLst/>
          </a:prstGeom>
          <a:solidFill>
            <a:schemeClr val="accent5"/>
          </a:solidFill>
        </p:spPr>
        <p:txBody>
          <a:bodyPr vert="horz" wrap="square" lIns="324000" tIns="79200" rIns="252000" bIns="79200" rtlCol="0" anchor="b" anchorCtr="0">
            <a:spAutoFit/>
          </a:bodyPr>
          <a:lstStyle>
            <a:defPPr>
              <a:defRPr lang="en-US"/>
            </a:defPPr>
            <a:lvl1pPr>
              <a:spcBef>
                <a:spcPct val="0"/>
              </a:spcBef>
              <a:buNone/>
              <a:defRPr sz="3600">
                <a:solidFill>
                  <a:schemeClr val="bg1"/>
                </a:solidFill>
                <a:ea typeface="+mj-ea"/>
                <a:cs typeface="+mj-cs"/>
              </a:defRPr>
            </a:lvl1pPr>
          </a:lstStyle>
          <a:p>
            <a:pPr>
              <a:spcBef>
                <a:spcPts val="0"/>
              </a:spcBef>
              <a:spcAft>
                <a:spcPts val="1200"/>
              </a:spcAft>
              <a:buClr>
                <a:srgbClr val="B0BAC4"/>
              </a:buClr>
            </a:pPr>
            <a:r>
              <a:rPr lang="nl-NL" sz="2800" dirty="0" smtClean="0">
                <a:latin typeface="TKTypeMedium"/>
              </a:rPr>
              <a:t>#howareyou: </a:t>
            </a:r>
            <a:r>
              <a:rPr lang="nl-NL" sz="2800" dirty="0" smtClean="0"/>
              <a:t>Voel-je-5-keer-beter-tips</a:t>
            </a:r>
            <a:endParaRPr lang="nl-NL" sz="2800" dirty="0"/>
          </a:p>
        </p:txBody>
      </p:sp>
      <p:sp>
        <p:nvSpPr>
          <p:cNvPr id="14" name="Textfeld 13"/>
          <p:cNvSpPr txBox="1"/>
          <p:nvPr/>
        </p:nvSpPr>
        <p:spPr>
          <a:xfrm>
            <a:off x="673323" y="5373216"/>
            <a:ext cx="3600400" cy="387798"/>
          </a:xfrm>
          <a:prstGeom prst="rect">
            <a:avLst/>
          </a:prstGeom>
          <a:noFill/>
        </p:spPr>
        <p:txBody>
          <a:bodyPr wrap="square" lIns="0" tIns="0" rIns="0" bIns="0" rtlCol="0" anchor="ctr">
            <a:spAutoFit/>
          </a:bodyPr>
          <a:lstStyle/>
          <a:p>
            <a:pPr>
              <a:lnSpc>
                <a:spcPct val="90000"/>
              </a:lnSpc>
              <a:spcBef>
                <a:spcPts val="600"/>
              </a:spcBef>
            </a:pPr>
            <a:r>
              <a:rPr lang="nl-NL" sz="2800" dirty="0" smtClean="0">
                <a:solidFill>
                  <a:schemeClr val="accent6"/>
                </a:solidFill>
              </a:rPr>
              <a:t>#5 </a:t>
            </a:r>
            <a:r>
              <a:rPr lang="nl-NL" sz="2800" dirty="0" smtClean="0">
                <a:solidFill>
                  <a:schemeClr val="accent5"/>
                </a:solidFill>
              </a:rPr>
              <a:t>Vind oplossingen</a:t>
            </a:r>
            <a:endParaRPr lang="nl-NL" sz="2800" dirty="0">
              <a:solidFill>
                <a:schemeClr val="accent5"/>
              </a:solidFill>
            </a:endParaRPr>
          </a:p>
        </p:txBody>
      </p:sp>
      <p:sp>
        <p:nvSpPr>
          <p:cNvPr id="20" name="Textfeld 19"/>
          <p:cNvSpPr txBox="1"/>
          <p:nvPr/>
        </p:nvSpPr>
        <p:spPr>
          <a:xfrm>
            <a:off x="673323" y="3060776"/>
            <a:ext cx="3600400" cy="387798"/>
          </a:xfrm>
          <a:prstGeom prst="rect">
            <a:avLst/>
          </a:prstGeom>
          <a:noFill/>
        </p:spPr>
        <p:txBody>
          <a:bodyPr wrap="square" lIns="0" tIns="0" rIns="0" bIns="0" rtlCol="0" anchor="ctr">
            <a:spAutoFit/>
          </a:bodyPr>
          <a:lstStyle/>
          <a:p>
            <a:pPr>
              <a:lnSpc>
                <a:spcPct val="90000"/>
              </a:lnSpc>
              <a:spcBef>
                <a:spcPts val="600"/>
              </a:spcBef>
            </a:pPr>
            <a:r>
              <a:rPr lang="nl-NL" sz="2800" dirty="0" smtClean="0">
                <a:solidFill>
                  <a:schemeClr val="accent6"/>
                </a:solidFill>
              </a:rPr>
              <a:t>#2 </a:t>
            </a:r>
            <a:r>
              <a:rPr lang="nl-NL" sz="2800" dirty="0" smtClean="0">
                <a:solidFill>
                  <a:schemeClr val="accent5"/>
                </a:solidFill>
              </a:rPr>
              <a:t>Blijf actief</a:t>
            </a:r>
            <a:endParaRPr lang="nl-NL" sz="2800" dirty="0">
              <a:solidFill>
                <a:schemeClr val="accent5"/>
              </a:solidFill>
            </a:endParaRPr>
          </a:p>
        </p:txBody>
      </p:sp>
      <p:sp>
        <p:nvSpPr>
          <p:cNvPr id="21" name="Textfeld 20"/>
          <p:cNvSpPr txBox="1"/>
          <p:nvPr/>
        </p:nvSpPr>
        <p:spPr>
          <a:xfrm>
            <a:off x="673323" y="2289963"/>
            <a:ext cx="3600400" cy="387798"/>
          </a:xfrm>
          <a:prstGeom prst="rect">
            <a:avLst/>
          </a:prstGeom>
          <a:noFill/>
        </p:spPr>
        <p:txBody>
          <a:bodyPr wrap="square" lIns="0" tIns="0" rIns="0" bIns="0" rtlCol="0" anchor="ctr">
            <a:spAutoFit/>
          </a:bodyPr>
          <a:lstStyle/>
          <a:p>
            <a:pPr>
              <a:lnSpc>
                <a:spcPct val="90000"/>
              </a:lnSpc>
              <a:spcBef>
                <a:spcPts val="600"/>
              </a:spcBef>
            </a:pPr>
            <a:r>
              <a:rPr lang="nl-NL" sz="2800" dirty="0" smtClean="0">
                <a:solidFill>
                  <a:schemeClr val="accent6"/>
                </a:solidFill>
              </a:rPr>
              <a:t>#1 </a:t>
            </a:r>
            <a:r>
              <a:rPr lang="nl-NL" sz="2800" dirty="0" smtClean="0">
                <a:solidFill>
                  <a:schemeClr val="accent5"/>
                </a:solidFill>
              </a:rPr>
              <a:t>Houd contact</a:t>
            </a:r>
            <a:endParaRPr lang="nl-NL" sz="2800" dirty="0">
              <a:solidFill>
                <a:schemeClr val="accent5"/>
              </a:solidFill>
            </a:endParaRPr>
          </a:p>
        </p:txBody>
      </p:sp>
      <p:sp>
        <p:nvSpPr>
          <p:cNvPr id="22" name="Textfeld 21"/>
          <p:cNvSpPr txBox="1"/>
          <p:nvPr/>
        </p:nvSpPr>
        <p:spPr>
          <a:xfrm>
            <a:off x="673323" y="3831589"/>
            <a:ext cx="3600400" cy="387798"/>
          </a:xfrm>
          <a:prstGeom prst="rect">
            <a:avLst/>
          </a:prstGeom>
          <a:noFill/>
        </p:spPr>
        <p:txBody>
          <a:bodyPr wrap="square" lIns="0" tIns="0" rIns="0" bIns="0" rtlCol="0" anchor="ctr">
            <a:spAutoFit/>
          </a:bodyPr>
          <a:lstStyle/>
          <a:p>
            <a:pPr>
              <a:lnSpc>
                <a:spcPct val="90000"/>
              </a:lnSpc>
              <a:spcBef>
                <a:spcPts val="600"/>
              </a:spcBef>
            </a:pPr>
            <a:r>
              <a:rPr lang="nl-NL" sz="2800" dirty="0" smtClean="0">
                <a:solidFill>
                  <a:schemeClr val="accent6"/>
                </a:solidFill>
              </a:rPr>
              <a:t>#3 </a:t>
            </a:r>
            <a:r>
              <a:rPr lang="nl-NL" sz="2800" dirty="0" smtClean="0">
                <a:solidFill>
                  <a:schemeClr val="accent5"/>
                </a:solidFill>
              </a:rPr>
              <a:t>Praat vrijuit</a:t>
            </a:r>
            <a:endParaRPr lang="nl-NL" sz="2800" dirty="0">
              <a:solidFill>
                <a:schemeClr val="accent5"/>
              </a:solidFill>
            </a:endParaRPr>
          </a:p>
        </p:txBody>
      </p:sp>
      <p:sp>
        <p:nvSpPr>
          <p:cNvPr id="23" name="Textfeld 22"/>
          <p:cNvSpPr txBox="1"/>
          <p:nvPr/>
        </p:nvSpPr>
        <p:spPr>
          <a:xfrm>
            <a:off x="673323" y="4602402"/>
            <a:ext cx="3600400" cy="387798"/>
          </a:xfrm>
          <a:prstGeom prst="rect">
            <a:avLst/>
          </a:prstGeom>
          <a:noFill/>
        </p:spPr>
        <p:txBody>
          <a:bodyPr wrap="square" lIns="0" tIns="0" rIns="0" bIns="0" rtlCol="0" anchor="ctr">
            <a:spAutoFit/>
          </a:bodyPr>
          <a:lstStyle/>
          <a:p>
            <a:pPr>
              <a:lnSpc>
                <a:spcPct val="90000"/>
              </a:lnSpc>
              <a:spcBef>
                <a:spcPts val="600"/>
              </a:spcBef>
            </a:pPr>
            <a:r>
              <a:rPr lang="nl-NL" sz="2800" dirty="0" smtClean="0">
                <a:solidFill>
                  <a:schemeClr val="accent6"/>
                </a:solidFill>
              </a:rPr>
              <a:t>#4 </a:t>
            </a:r>
            <a:r>
              <a:rPr lang="nl-NL" sz="2800" dirty="0" smtClean="0">
                <a:solidFill>
                  <a:schemeClr val="accent5"/>
                </a:solidFill>
              </a:rPr>
              <a:t>Denk positief</a:t>
            </a:r>
            <a:endParaRPr lang="nl-NL" sz="2800" dirty="0">
              <a:solidFill>
                <a:schemeClr val="accent5"/>
              </a:solidFill>
            </a:endParaRPr>
          </a:p>
        </p:txBody>
      </p:sp>
      <p:sp>
        <p:nvSpPr>
          <p:cNvPr id="25" name="SegmentLabelxxTechnology"/>
          <p:cNvSpPr>
            <a:spLocks noChangeArrowheads="1"/>
          </p:cNvSpPr>
          <p:nvPr/>
        </p:nvSpPr>
        <p:spPr bwMode="auto">
          <a:xfrm>
            <a:off x="9254470" y="1048696"/>
            <a:ext cx="2935014" cy="198380"/>
          </a:xfrm>
          <a:prstGeom prst="rect">
            <a:avLst/>
          </a:prstGeom>
          <a:solidFill>
            <a:schemeClr val="accent6"/>
          </a:solidFill>
          <a:ln>
            <a:noFill/>
          </a:ln>
          <a:effectLst/>
          <a:extLst/>
        </p:spPr>
        <p:txBody>
          <a:bodyPr wrap="square" lIns="36000" rIns="3600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nl-NL" sz="800" dirty="0" smtClean="0">
                <a:solidFill>
                  <a:schemeClr val="bg1"/>
                </a:solidFill>
                <a:hlinkClick r:id="rId8"/>
              </a:rPr>
              <a:t>https://brandfactory.thyssenkrupp.info/konzernthemen/we-care</a:t>
            </a:r>
            <a:endParaRPr lang="nl-NL" sz="800" dirty="0" smtClean="0">
              <a:solidFill>
                <a:schemeClr val="bg1"/>
              </a:solidFill>
              <a:latin typeface="TKTypeMedium"/>
            </a:endParaRPr>
          </a:p>
        </p:txBody>
      </p:sp>
    </p:spTree>
    <p:extLst>
      <p:ext uri="{BB962C8B-B14F-4D97-AF65-F5344CB8AC3E}">
        <p14:creationId xmlns:p14="http://schemas.microsoft.com/office/powerpoint/2010/main" val="115986088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Objekt 7" hidden="1"/>
          <p:cNvGraphicFramePr>
            <a:graphicFrameLocks noChangeAspect="1"/>
          </p:cNvGraphicFramePr>
          <p:nvPr>
            <p:custDataLst>
              <p:tags r:id="rId2"/>
            </p:custDataLst>
            <p:extLst>
              <p:ext uri="{D42A27DB-BD31-4B8C-83A1-F6EECF244321}">
                <p14:modId xmlns:p14="http://schemas.microsoft.com/office/powerpoint/2010/main" val="384579309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36869" name="think-cell Folie" r:id="rId5" imgW="351" imgH="351" progId="TCLayout.ActiveDocument.1">
                  <p:embed/>
                </p:oleObj>
              </mc:Choice>
              <mc:Fallback>
                <p:oleObj name="think-cell Folie" r:id="rId5" imgW="351" imgH="351" progId="TCLayout.ActiveDocument.1">
                  <p:embed/>
                  <p:pic>
                    <p:nvPicPr>
                      <p:cNvPr id="0" name=""/>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3" name="Titel 1"/>
          <p:cNvSpPr txBox="1">
            <a:spLocks/>
          </p:cNvSpPr>
          <p:nvPr/>
        </p:nvSpPr>
        <p:spPr>
          <a:xfrm>
            <a:off x="0" y="985290"/>
            <a:ext cx="2926800" cy="436946"/>
          </a:xfrm>
          <a:prstGeom prst="rect">
            <a:avLst/>
          </a:prstGeom>
          <a:solidFill>
            <a:schemeClr val="accent5"/>
          </a:solidFill>
        </p:spPr>
        <p:txBody>
          <a:bodyPr vert="horz" wrap="square" lIns="648000" tIns="79200" rIns="252000" bIns="79200" rtlCol="0" anchor="t">
            <a:spAutoFit/>
          </a:bodyPr>
          <a:lstStyle>
            <a:lvl1pPr algn="l" defTabSz="914400" rtl="0" eaLnBrk="1" latinLnBrk="0" hangingPunct="1">
              <a:spcBef>
                <a:spcPct val="0"/>
              </a:spcBef>
              <a:spcAft>
                <a:spcPts val="0"/>
              </a:spcAft>
              <a:buNone/>
              <a:defRPr sz="3000" kern="1200" baseline="0">
                <a:solidFill>
                  <a:schemeClr val="bg1"/>
                </a:solidFill>
                <a:latin typeface="+mn-lt"/>
                <a:ea typeface="+mj-ea"/>
                <a:cs typeface="+mj-cs"/>
              </a:defRPr>
            </a:lvl1pPr>
          </a:lstStyle>
          <a:p>
            <a:pPr>
              <a:lnSpc>
                <a:spcPct val="90000"/>
              </a:lnSpc>
              <a:spcBef>
                <a:spcPts val="600"/>
              </a:spcBef>
            </a:pPr>
            <a:r>
              <a:rPr lang="nl-NL" sz="2000" dirty="0" smtClean="0"/>
              <a:t>#1 Houd contact </a:t>
            </a:r>
            <a:endParaRPr lang="nl-NL" sz="2000" dirty="0"/>
          </a:p>
        </p:txBody>
      </p:sp>
      <p:sp>
        <p:nvSpPr>
          <p:cNvPr id="6" name="Textfeld 5"/>
          <p:cNvSpPr txBox="1"/>
          <p:nvPr/>
        </p:nvSpPr>
        <p:spPr>
          <a:xfrm>
            <a:off x="433242" y="1916832"/>
            <a:ext cx="3600400" cy="387798"/>
          </a:xfrm>
          <a:prstGeom prst="rect">
            <a:avLst/>
          </a:prstGeom>
          <a:noFill/>
        </p:spPr>
        <p:txBody>
          <a:bodyPr wrap="square" lIns="0" tIns="0" rIns="0" bIns="0" rtlCol="0" anchor="ctr">
            <a:spAutoFit/>
          </a:bodyPr>
          <a:lstStyle/>
          <a:p>
            <a:pPr>
              <a:lnSpc>
                <a:spcPct val="90000"/>
              </a:lnSpc>
              <a:spcBef>
                <a:spcPts val="600"/>
              </a:spcBef>
            </a:pPr>
            <a:r>
              <a:rPr lang="nl-NL" sz="2800" dirty="0" smtClean="0">
                <a:solidFill>
                  <a:schemeClr val="accent6"/>
                </a:solidFill>
              </a:rPr>
              <a:t>#1 </a:t>
            </a:r>
            <a:r>
              <a:rPr lang="nl-NL" sz="2800" dirty="0" smtClean="0">
                <a:solidFill>
                  <a:schemeClr val="accent5"/>
                </a:solidFill>
              </a:rPr>
              <a:t>Houd contact</a:t>
            </a:r>
            <a:endParaRPr lang="nl-NL" sz="2800" dirty="0">
              <a:solidFill>
                <a:schemeClr val="accent5"/>
              </a:solidFill>
            </a:endParaRPr>
          </a:p>
        </p:txBody>
      </p:sp>
      <p:sp>
        <p:nvSpPr>
          <p:cNvPr id="15" name="Textfeld 14"/>
          <p:cNvSpPr txBox="1"/>
          <p:nvPr/>
        </p:nvSpPr>
        <p:spPr>
          <a:xfrm>
            <a:off x="3431704" y="1990487"/>
            <a:ext cx="8172000" cy="249299"/>
          </a:xfrm>
          <a:prstGeom prst="rect">
            <a:avLst/>
          </a:prstGeom>
          <a:noFill/>
        </p:spPr>
        <p:txBody>
          <a:bodyPr wrap="square" lIns="0" tIns="0" rIns="0" bIns="0" rtlCol="0" anchor="ctr">
            <a:spAutoFit/>
          </a:bodyPr>
          <a:lstStyle/>
          <a:p>
            <a:pPr>
              <a:lnSpc>
                <a:spcPct val="90000"/>
              </a:lnSpc>
              <a:spcBef>
                <a:spcPts val="600"/>
              </a:spcBef>
            </a:pPr>
            <a:r>
              <a:rPr lang="nl-NL" dirty="0" smtClean="0"/>
              <a:t>Verzorg het contact met familie, vrienden en collega's.</a:t>
            </a:r>
            <a:endParaRPr lang="nl-NL" dirty="0"/>
          </a:p>
        </p:txBody>
      </p:sp>
      <p:sp>
        <p:nvSpPr>
          <p:cNvPr id="2" name="Textfeld 1"/>
          <p:cNvSpPr txBox="1"/>
          <p:nvPr/>
        </p:nvSpPr>
        <p:spPr>
          <a:xfrm>
            <a:off x="433243" y="2492896"/>
            <a:ext cx="6274825" cy="1292662"/>
          </a:xfrm>
          <a:prstGeom prst="rect">
            <a:avLst/>
          </a:prstGeom>
          <a:noFill/>
        </p:spPr>
        <p:txBody>
          <a:bodyPr wrap="square" lIns="0" tIns="0" rIns="0" bIns="0" rtlCol="0" anchor="ctr">
            <a:spAutoFit/>
          </a:bodyPr>
          <a:lstStyle/>
          <a:p>
            <a:pPr fontAlgn="base"/>
            <a:r>
              <a:rPr lang="nl-NL" sz="1400" dirty="0" smtClean="0"/>
              <a:t>Wij zijn sociale wezens en hebben behoefte aan relaties en verbondenheid met anderen. Het is belangrijk dat we mensen hebben bij wie we ons goed voelen en die goed voor ons zijn. Daarom is het belangrijk in contact te blijven. Vooral wanneer het dagelijks leven onrustig en hectisch is, moeten we bewust tijd nemen voor familie en vrienden. Dat hoeft niet altijd een uitgebreide bijeenkomst te zijn. We kunnen ook aandacht schenken met een kort telefoontje of een lieve boodschap. </a:t>
            </a:r>
            <a:endParaRPr lang="nl-NL" sz="1400" dirty="0"/>
          </a:p>
        </p:txBody>
      </p:sp>
      <p:sp>
        <p:nvSpPr>
          <p:cNvPr id="4" name="Wolkenförmige Legende 3"/>
          <p:cNvSpPr/>
          <p:nvPr/>
        </p:nvSpPr>
        <p:spPr>
          <a:xfrm>
            <a:off x="7238175" y="3204630"/>
            <a:ext cx="4546457" cy="2525800"/>
          </a:xfrm>
          <a:prstGeom prst="cloudCallout">
            <a:avLst>
              <a:gd name="adj1" fmla="val 56388"/>
              <a:gd name="adj2" fmla="val 49871"/>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fontAlgn="base"/>
            <a:r>
              <a:rPr lang="nl-NL" sz="1600" dirty="0" smtClean="0"/>
              <a:t>Denk aan de dierbare mensen om je heen. Misschien heb je met sommigen van hen al een tijdje geen contact meer gehad. Wanneer heb je voor het laatst gevraagd hoe het met hen gaat? </a:t>
            </a:r>
            <a:endParaRPr lang="nl-NL" sz="1600" dirty="0"/>
          </a:p>
        </p:txBody>
      </p:sp>
      <p:sp>
        <p:nvSpPr>
          <p:cNvPr id="5" name="Textfeld 4"/>
          <p:cNvSpPr txBox="1"/>
          <p:nvPr/>
        </p:nvSpPr>
        <p:spPr>
          <a:xfrm>
            <a:off x="433242" y="4102506"/>
            <a:ext cx="6562858" cy="658642"/>
          </a:xfrm>
          <a:prstGeom prst="rect">
            <a:avLst/>
          </a:prstGeom>
          <a:noFill/>
        </p:spPr>
        <p:txBody>
          <a:bodyPr wrap="square" lIns="0" tIns="0" rIns="0" bIns="0" rtlCol="0" anchor="ctr">
            <a:spAutoFit/>
          </a:bodyPr>
          <a:lstStyle/>
          <a:p>
            <a:pPr>
              <a:lnSpc>
                <a:spcPct val="90000"/>
              </a:lnSpc>
              <a:spcBef>
                <a:spcPts val="600"/>
              </a:spcBef>
            </a:pPr>
            <a:r>
              <a:rPr lang="nl-NL" sz="1400" dirty="0" smtClean="0">
                <a:solidFill>
                  <a:schemeClr val="accent5"/>
                </a:solidFill>
              </a:rPr>
              <a:t>Kleine taak voor iedere dag:</a:t>
            </a:r>
          </a:p>
          <a:p>
            <a:pPr>
              <a:lnSpc>
                <a:spcPct val="90000"/>
              </a:lnSpc>
              <a:spcBef>
                <a:spcPts val="600"/>
              </a:spcBef>
            </a:pPr>
            <a:r>
              <a:rPr lang="nl-NL" sz="1400" dirty="0" smtClean="0">
                <a:solidFill>
                  <a:srgbClr val="4B5564"/>
                </a:solidFill>
              </a:rPr>
              <a:t>Stuur een bericht of een kaartje naar iemand met wie je al een tijdje geen contact hebt gehad. </a:t>
            </a:r>
            <a:endParaRPr lang="nl-NL" sz="1400" dirty="0">
              <a:solidFill>
                <a:schemeClr val="accent5"/>
              </a:solidFill>
            </a:endParaRPr>
          </a:p>
        </p:txBody>
      </p:sp>
      <p:sp>
        <p:nvSpPr>
          <p:cNvPr id="7" name="Rechteck 6"/>
          <p:cNvSpPr/>
          <p:nvPr/>
        </p:nvSpPr>
        <p:spPr>
          <a:xfrm>
            <a:off x="331489" y="4977172"/>
            <a:ext cx="6664611" cy="286232"/>
          </a:xfrm>
          <a:prstGeom prst="rect">
            <a:avLst/>
          </a:prstGeom>
        </p:spPr>
        <p:txBody>
          <a:bodyPr wrap="square">
            <a:spAutoFit/>
          </a:bodyPr>
          <a:lstStyle/>
          <a:p>
            <a:pPr>
              <a:lnSpc>
                <a:spcPct val="90000"/>
              </a:lnSpc>
              <a:spcBef>
                <a:spcPts val="600"/>
              </a:spcBef>
            </a:pPr>
            <a:r>
              <a:rPr lang="nl-NL" sz="1400" i="1" dirty="0" smtClean="0">
                <a:solidFill>
                  <a:srgbClr val="4B5564"/>
                </a:solidFill>
              </a:rPr>
              <a:t>Wat heb jij bedacht? (bv. ansichtkaart, brief, bloemen)</a:t>
            </a:r>
            <a:endParaRPr lang="nl-NL" sz="1400" i="1" dirty="0">
              <a:solidFill>
                <a:srgbClr val="4B5564"/>
              </a:solidFill>
            </a:endParaRPr>
          </a:p>
        </p:txBody>
      </p:sp>
      <p:sp>
        <p:nvSpPr>
          <p:cNvPr id="9" name="Rechteck 8"/>
          <p:cNvSpPr/>
          <p:nvPr/>
        </p:nvSpPr>
        <p:spPr>
          <a:xfrm>
            <a:off x="433242" y="5301208"/>
            <a:ext cx="6562858" cy="44683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lnSpc>
                <a:spcPct val="90000"/>
              </a:lnSpc>
              <a:spcBef>
                <a:spcPts val="600"/>
              </a:spcBef>
              <a:spcAft>
                <a:spcPts val="0"/>
              </a:spcAft>
            </a:pPr>
            <a:endParaRPr lang="nl-NL" sz="1600" dirty="0">
              <a:ln>
                <a:noFill/>
              </a:ln>
              <a:solidFill>
                <a:schemeClr val="tx1"/>
              </a:solidFill>
            </a:endParaRPr>
          </a:p>
        </p:txBody>
      </p:sp>
      <p:sp>
        <p:nvSpPr>
          <p:cNvPr id="11" name="Textplatzhalter 24"/>
          <p:cNvSpPr txBox="1">
            <a:spLocks/>
          </p:cNvSpPr>
          <p:nvPr/>
        </p:nvSpPr>
        <p:spPr>
          <a:xfrm>
            <a:off x="-60684" y="327863"/>
            <a:ext cx="6372708" cy="590834"/>
          </a:xfrm>
          <a:prstGeom prst="rect">
            <a:avLst/>
          </a:prstGeom>
          <a:solidFill>
            <a:schemeClr val="accent5"/>
          </a:solidFill>
        </p:spPr>
        <p:txBody>
          <a:bodyPr vert="horz" wrap="square" lIns="324000" tIns="79200" rIns="252000" bIns="79200" rtlCol="0" anchor="b" anchorCtr="0">
            <a:spAutoFit/>
          </a:bodyPr>
          <a:lstStyle>
            <a:defPPr>
              <a:defRPr lang="en-US"/>
            </a:defPPr>
            <a:lvl1pPr>
              <a:spcBef>
                <a:spcPct val="0"/>
              </a:spcBef>
              <a:buNone/>
              <a:defRPr sz="3600">
                <a:solidFill>
                  <a:schemeClr val="bg1"/>
                </a:solidFill>
                <a:ea typeface="+mj-ea"/>
                <a:cs typeface="+mj-cs"/>
              </a:defRPr>
            </a:lvl1pPr>
          </a:lstStyle>
          <a:p>
            <a:pPr>
              <a:spcBef>
                <a:spcPts val="0"/>
              </a:spcBef>
              <a:spcAft>
                <a:spcPts val="1200"/>
              </a:spcAft>
              <a:buClr>
                <a:srgbClr val="B0BAC4"/>
              </a:buClr>
            </a:pPr>
            <a:r>
              <a:rPr lang="nl-NL" sz="2800" dirty="0" smtClean="0">
                <a:latin typeface="TKTypeMedium"/>
              </a:rPr>
              <a:t>#howareyou: </a:t>
            </a:r>
            <a:r>
              <a:rPr lang="nl-NL" sz="2800" dirty="0" smtClean="0"/>
              <a:t>Voel-je-5-keer-beter-tips</a:t>
            </a:r>
            <a:endParaRPr lang="nl-NL" sz="2800" dirty="0"/>
          </a:p>
        </p:txBody>
      </p:sp>
    </p:spTree>
    <p:extLst>
      <p:ext uri="{BB962C8B-B14F-4D97-AF65-F5344CB8AC3E}">
        <p14:creationId xmlns:p14="http://schemas.microsoft.com/office/powerpoint/2010/main" val="217734002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kt 1" hidden="1"/>
          <p:cNvGraphicFramePr>
            <a:graphicFrameLocks noChangeAspect="1"/>
          </p:cNvGraphicFramePr>
          <p:nvPr>
            <p:custDataLst>
              <p:tags r:id="rId2"/>
            </p:custDataLst>
            <p:extLst>
              <p:ext uri="{D42A27DB-BD31-4B8C-83A1-F6EECF244321}">
                <p14:modId xmlns:p14="http://schemas.microsoft.com/office/powerpoint/2010/main" val="240005523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37893" name="think-cell Folie" r:id="rId5" imgW="351" imgH="351" progId="TCLayout.ActiveDocument.1">
                  <p:embed/>
                </p:oleObj>
              </mc:Choice>
              <mc:Fallback>
                <p:oleObj name="think-cell Folie" r:id="rId5" imgW="351" imgH="351" progId="TCLayout.ActiveDocument.1">
                  <p:embed/>
                  <p:pic>
                    <p:nvPicPr>
                      <p:cNvPr id="0" name=""/>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3" name="Titel 1"/>
          <p:cNvSpPr txBox="1">
            <a:spLocks/>
          </p:cNvSpPr>
          <p:nvPr/>
        </p:nvSpPr>
        <p:spPr>
          <a:xfrm>
            <a:off x="0" y="985290"/>
            <a:ext cx="2926800" cy="436946"/>
          </a:xfrm>
          <a:prstGeom prst="rect">
            <a:avLst/>
          </a:prstGeom>
          <a:solidFill>
            <a:schemeClr val="accent5"/>
          </a:solidFill>
        </p:spPr>
        <p:txBody>
          <a:bodyPr vert="horz" wrap="square" lIns="648000" tIns="79200" rIns="252000" bIns="79200" rtlCol="0" anchor="t">
            <a:spAutoFit/>
          </a:bodyPr>
          <a:lstStyle>
            <a:lvl1pPr algn="l" defTabSz="914400" rtl="0" eaLnBrk="1" latinLnBrk="0" hangingPunct="1">
              <a:spcBef>
                <a:spcPct val="0"/>
              </a:spcBef>
              <a:spcAft>
                <a:spcPts val="0"/>
              </a:spcAft>
              <a:buNone/>
              <a:defRPr sz="3000" kern="1200" baseline="0">
                <a:solidFill>
                  <a:schemeClr val="bg1"/>
                </a:solidFill>
                <a:latin typeface="+mn-lt"/>
                <a:ea typeface="+mj-ea"/>
                <a:cs typeface="+mj-cs"/>
              </a:defRPr>
            </a:lvl1pPr>
          </a:lstStyle>
          <a:p>
            <a:pPr>
              <a:lnSpc>
                <a:spcPct val="90000"/>
              </a:lnSpc>
              <a:spcBef>
                <a:spcPts val="600"/>
              </a:spcBef>
            </a:pPr>
            <a:r>
              <a:rPr lang="nl-NL" sz="2000" dirty="0" smtClean="0"/>
              <a:t>#2 Blijf actief</a:t>
            </a:r>
            <a:endParaRPr lang="nl-NL" sz="2000" dirty="0"/>
          </a:p>
        </p:txBody>
      </p:sp>
      <p:sp>
        <p:nvSpPr>
          <p:cNvPr id="8" name="Textfeld 7"/>
          <p:cNvSpPr txBox="1"/>
          <p:nvPr/>
        </p:nvSpPr>
        <p:spPr>
          <a:xfrm>
            <a:off x="433243" y="2494800"/>
            <a:ext cx="6274825" cy="1508105"/>
          </a:xfrm>
          <a:prstGeom prst="rect">
            <a:avLst/>
          </a:prstGeom>
          <a:noFill/>
        </p:spPr>
        <p:txBody>
          <a:bodyPr wrap="square" lIns="0" tIns="0" rIns="0" bIns="0" rtlCol="0" anchor="ctr">
            <a:spAutoFit/>
          </a:bodyPr>
          <a:lstStyle/>
          <a:p>
            <a:pPr fontAlgn="base"/>
            <a:r>
              <a:rPr lang="nl-NL" sz="1400" dirty="0" smtClean="0"/>
              <a:t>Velen van ons bewegen in het dagelijks leven weinig of eenzijdig. Daarom is het belangrijk voor compensatie te zorgen. Dat hoeft geen marathon te zijn. Slechts tien minuten beweging per dag kunnen al helpen. Er zijn bovendien talrijke mogelijkheden om actief te worden. Op dezelfde manier moeten we tijd nemen voor echte ontspanning. Daarvoor hoeven we niet te mediteren. Een wandeling in de frisse lucht, muziek beluisteren of gewoon zonder afleiding of storing een kopje koffie drinken zijn net zo goed. </a:t>
            </a:r>
            <a:endParaRPr lang="nl-NL" sz="1400" dirty="0"/>
          </a:p>
        </p:txBody>
      </p:sp>
      <p:sp>
        <p:nvSpPr>
          <p:cNvPr id="9" name="Wolkenförmige Legende 8"/>
          <p:cNvSpPr/>
          <p:nvPr/>
        </p:nvSpPr>
        <p:spPr>
          <a:xfrm>
            <a:off x="7238175" y="3204630"/>
            <a:ext cx="4439531" cy="2525800"/>
          </a:xfrm>
          <a:prstGeom prst="cloudCallout">
            <a:avLst>
              <a:gd name="adj1" fmla="val 56388"/>
              <a:gd name="adj2" fmla="val 49871"/>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fontAlgn="base"/>
            <a:r>
              <a:rPr lang="nl-NL" sz="1600" dirty="0" smtClean="0"/>
              <a:t>Maak je in je dagelijks leven tijd voor lichaamsbeweging? Wanneer was de laatste keer dat je echt bewust ontspande?</a:t>
            </a:r>
            <a:endParaRPr lang="nl-NL" sz="1600" dirty="0"/>
          </a:p>
        </p:txBody>
      </p:sp>
      <p:sp>
        <p:nvSpPr>
          <p:cNvPr id="10" name="Textfeld 9"/>
          <p:cNvSpPr txBox="1"/>
          <p:nvPr/>
        </p:nvSpPr>
        <p:spPr>
          <a:xfrm>
            <a:off x="433242" y="1916832"/>
            <a:ext cx="3600400" cy="387798"/>
          </a:xfrm>
          <a:prstGeom prst="rect">
            <a:avLst/>
          </a:prstGeom>
          <a:noFill/>
        </p:spPr>
        <p:txBody>
          <a:bodyPr wrap="square" lIns="0" tIns="0" rIns="0" bIns="0" rtlCol="0" anchor="ctr">
            <a:spAutoFit/>
          </a:bodyPr>
          <a:lstStyle/>
          <a:p>
            <a:pPr>
              <a:lnSpc>
                <a:spcPct val="90000"/>
              </a:lnSpc>
              <a:spcBef>
                <a:spcPts val="600"/>
              </a:spcBef>
            </a:pPr>
            <a:r>
              <a:rPr lang="nl-NL" sz="2800" dirty="0" smtClean="0">
                <a:solidFill>
                  <a:schemeClr val="accent6"/>
                </a:solidFill>
              </a:rPr>
              <a:t>#2 </a:t>
            </a:r>
            <a:r>
              <a:rPr lang="nl-NL" sz="2800" dirty="0" smtClean="0">
                <a:solidFill>
                  <a:schemeClr val="accent5"/>
                </a:solidFill>
              </a:rPr>
              <a:t>Blijf actief</a:t>
            </a:r>
            <a:endParaRPr lang="nl-NL" sz="2800" dirty="0">
              <a:solidFill>
                <a:schemeClr val="accent5"/>
              </a:solidFill>
            </a:endParaRPr>
          </a:p>
        </p:txBody>
      </p:sp>
      <p:sp>
        <p:nvSpPr>
          <p:cNvPr id="11" name="Textfeld 10"/>
          <p:cNvSpPr txBox="1"/>
          <p:nvPr/>
        </p:nvSpPr>
        <p:spPr>
          <a:xfrm>
            <a:off x="3431704" y="1990487"/>
            <a:ext cx="8172000" cy="249299"/>
          </a:xfrm>
          <a:prstGeom prst="rect">
            <a:avLst/>
          </a:prstGeom>
          <a:noFill/>
        </p:spPr>
        <p:txBody>
          <a:bodyPr wrap="square" lIns="0" tIns="0" rIns="0" bIns="0" rtlCol="0" anchor="ctr">
            <a:spAutoFit/>
          </a:bodyPr>
          <a:lstStyle/>
          <a:p>
            <a:pPr>
              <a:lnSpc>
                <a:spcPct val="90000"/>
              </a:lnSpc>
              <a:spcBef>
                <a:spcPts val="600"/>
              </a:spcBef>
            </a:pPr>
            <a:r>
              <a:rPr lang="nl-NL" dirty="0" smtClean="0"/>
              <a:t>Beweeg en ontspan regelmatig. </a:t>
            </a:r>
            <a:endParaRPr lang="nl-NL" dirty="0"/>
          </a:p>
        </p:txBody>
      </p:sp>
      <p:sp>
        <p:nvSpPr>
          <p:cNvPr id="14" name="Textfeld 13"/>
          <p:cNvSpPr txBox="1"/>
          <p:nvPr/>
        </p:nvSpPr>
        <p:spPr>
          <a:xfrm>
            <a:off x="433242" y="4282033"/>
            <a:ext cx="6562858" cy="464743"/>
          </a:xfrm>
          <a:prstGeom prst="rect">
            <a:avLst/>
          </a:prstGeom>
          <a:noFill/>
        </p:spPr>
        <p:txBody>
          <a:bodyPr wrap="square" lIns="0" tIns="0" rIns="0" bIns="0" rtlCol="0" anchor="ctr">
            <a:spAutoFit/>
          </a:bodyPr>
          <a:lstStyle/>
          <a:p>
            <a:pPr>
              <a:lnSpc>
                <a:spcPct val="90000"/>
              </a:lnSpc>
              <a:spcBef>
                <a:spcPts val="600"/>
              </a:spcBef>
            </a:pPr>
            <a:r>
              <a:rPr lang="nl-NL" sz="1400" dirty="0" smtClean="0">
                <a:solidFill>
                  <a:schemeClr val="accent5"/>
                </a:solidFill>
              </a:rPr>
              <a:t>Kleine taak voor iedere dag:</a:t>
            </a:r>
          </a:p>
          <a:p>
            <a:pPr>
              <a:lnSpc>
                <a:spcPct val="90000"/>
              </a:lnSpc>
              <a:spcBef>
                <a:spcPts val="600"/>
              </a:spcBef>
            </a:pPr>
            <a:r>
              <a:rPr lang="nl-NL" sz="1400" dirty="0" smtClean="0">
                <a:solidFill>
                  <a:srgbClr val="4B5564"/>
                </a:solidFill>
              </a:rPr>
              <a:t>Neem 15 minuten tijd voor wat beweging en een ontspanningsmoment naar keuze.</a:t>
            </a:r>
            <a:endParaRPr lang="nl-NL" sz="1400" dirty="0">
              <a:solidFill>
                <a:srgbClr val="4B5564"/>
              </a:solidFill>
            </a:endParaRPr>
          </a:p>
        </p:txBody>
      </p:sp>
      <p:sp>
        <p:nvSpPr>
          <p:cNvPr id="13" name="Rechteck 12"/>
          <p:cNvSpPr/>
          <p:nvPr/>
        </p:nvSpPr>
        <p:spPr>
          <a:xfrm>
            <a:off x="331489" y="4977172"/>
            <a:ext cx="6664611" cy="480131"/>
          </a:xfrm>
          <a:prstGeom prst="rect">
            <a:avLst/>
          </a:prstGeom>
        </p:spPr>
        <p:txBody>
          <a:bodyPr wrap="square">
            <a:spAutoFit/>
          </a:bodyPr>
          <a:lstStyle/>
          <a:p>
            <a:pPr>
              <a:lnSpc>
                <a:spcPct val="90000"/>
              </a:lnSpc>
              <a:spcBef>
                <a:spcPts val="600"/>
              </a:spcBef>
            </a:pPr>
            <a:r>
              <a:rPr lang="nl-NL" sz="1400" i="1" dirty="0" smtClean="0">
                <a:solidFill>
                  <a:srgbClr val="4B5564"/>
                </a:solidFill>
              </a:rPr>
              <a:t>Waarvoor heb je bewust tijd genomen? (bv. rustig een kopje koffie gedronken, 5 minuten niets doen, een korte wandeling, enkele rek- of fitnessoefeningen) </a:t>
            </a:r>
            <a:endParaRPr lang="nl-NL" sz="1400" i="1" dirty="0">
              <a:solidFill>
                <a:srgbClr val="4B5564"/>
              </a:solidFill>
            </a:endParaRPr>
          </a:p>
        </p:txBody>
      </p:sp>
      <p:sp>
        <p:nvSpPr>
          <p:cNvPr id="15" name="Rechteck 14"/>
          <p:cNvSpPr/>
          <p:nvPr/>
        </p:nvSpPr>
        <p:spPr>
          <a:xfrm>
            <a:off x="447019" y="5457303"/>
            <a:ext cx="6562858" cy="44683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lnSpc>
                <a:spcPct val="90000"/>
              </a:lnSpc>
              <a:spcBef>
                <a:spcPts val="600"/>
              </a:spcBef>
              <a:spcAft>
                <a:spcPts val="0"/>
              </a:spcAft>
            </a:pPr>
            <a:endParaRPr lang="nl-NL" sz="1600" dirty="0">
              <a:ln>
                <a:noFill/>
              </a:ln>
              <a:solidFill>
                <a:schemeClr val="tx1"/>
              </a:solidFill>
            </a:endParaRPr>
          </a:p>
        </p:txBody>
      </p:sp>
      <p:sp>
        <p:nvSpPr>
          <p:cNvPr id="16" name="Textplatzhalter 24"/>
          <p:cNvSpPr txBox="1">
            <a:spLocks/>
          </p:cNvSpPr>
          <p:nvPr/>
        </p:nvSpPr>
        <p:spPr>
          <a:xfrm>
            <a:off x="-60684" y="327863"/>
            <a:ext cx="6372708" cy="590834"/>
          </a:xfrm>
          <a:prstGeom prst="rect">
            <a:avLst/>
          </a:prstGeom>
          <a:solidFill>
            <a:schemeClr val="accent5"/>
          </a:solidFill>
        </p:spPr>
        <p:txBody>
          <a:bodyPr vert="horz" wrap="square" lIns="324000" tIns="79200" rIns="252000" bIns="79200" rtlCol="0" anchor="b" anchorCtr="0">
            <a:spAutoFit/>
          </a:bodyPr>
          <a:lstStyle>
            <a:defPPr>
              <a:defRPr lang="en-US"/>
            </a:defPPr>
            <a:lvl1pPr>
              <a:spcBef>
                <a:spcPct val="0"/>
              </a:spcBef>
              <a:buNone/>
              <a:defRPr sz="3600">
                <a:solidFill>
                  <a:schemeClr val="bg1"/>
                </a:solidFill>
                <a:ea typeface="+mj-ea"/>
                <a:cs typeface="+mj-cs"/>
              </a:defRPr>
            </a:lvl1pPr>
          </a:lstStyle>
          <a:p>
            <a:pPr>
              <a:spcBef>
                <a:spcPts val="0"/>
              </a:spcBef>
              <a:spcAft>
                <a:spcPts val="1200"/>
              </a:spcAft>
              <a:buClr>
                <a:srgbClr val="B0BAC4"/>
              </a:buClr>
            </a:pPr>
            <a:r>
              <a:rPr lang="nl-NL" sz="2800" dirty="0" smtClean="0">
                <a:latin typeface="TKTypeMedium"/>
              </a:rPr>
              <a:t>#howareyou: </a:t>
            </a:r>
            <a:r>
              <a:rPr lang="nl-NL" sz="2800" dirty="0" smtClean="0"/>
              <a:t>Voel-je-5-keer-beter-tips</a:t>
            </a:r>
            <a:endParaRPr lang="nl-NL" sz="2800" dirty="0"/>
          </a:p>
        </p:txBody>
      </p:sp>
    </p:spTree>
    <p:extLst>
      <p:ext uri="{BB962C8B-B14F-4D97-AF65-F5344CB8AC3E}">
        <p14:creationId xmlns:p14="http://schemas.microsoft.com/office/powerpoint/2010/main" val="9038008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kt 1" hidden="1"/>
          <p:cNvGraphicFramePr>
            <a:graphicFrameLocks noChangeAspect="1"/>
          </p:cNvGraphicFramePr>
          <p:nvPr>
            <p:custDataLst>
              <p:tags r:id="rId2"/>
            </p:custDataLst>
            <p:extLst>
              <p:ext uri="{D42A27DB-BD31-4B8C-83A1-F6EECF244321}">
                <p14:modId xmlns:p14="http://schemas.microsoft.com/office/powerpoint/2010/main" val="158164059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38917" name="think-cell Folie" r:id="rId5" imgW="351" imgH="351" progId="TCLayout.ActiveDocument.1">
                  <p:embed/>
                </p:oleObj>
              </mc:Choice>
              <mc:Fallback>
                <p:oleObj name="think-cell Folie" r:id="rId5" imgW="351" imgH="351" progId="TCLayout.ActiveDocument.1">
                  <p:embed/>
                  <p:pic>
                    <p:nvPicPr>
                      <p:cNvPr id="0" name=""/>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3" name="Titel 1"/>
          <p:cNvSpPr txBox="1">
            <a:spLocks/>
          </p:cNvSpPr>
          <p:nvPr/>
        </p:nvSpPr>
        <p:spPr>
          <a:xfrm>
            <a:off x="0" y="985290"/>
            <a:ext cx="2926800" cy="436946"/>
          </a:xfrm>
          <a:prstGeom prst="rect">
            <a:avLst/>
          </a:prstGeom>
          <a:solidFill>
            <a:schemeClr val="accent5"/>
          </a:solidFill>
        </p:spPr>
        <p:txBody>
          <a:bodyPr vert="horz" wrap="square" lIns="648000" tIns="79200" rIns="252000" bIns="79200" rtlCol="0" anchor="t">
            <a:spAutoFit/>
          </a:bodyPr>
          <a:lstStyle>
            <a:lvl1pPr algn="l" defTabSz="914400" rtl="0" eaLnBrk="1" latinLnBrk="0" hangingPunct="1">
              <a:spcBef>
                <a:spcPct val="0"/>
              </a:spcBef>
              <a:spcAft>
                <a:spcPts val="0"/>
              </a:spcAft>
              <a:buNone/>
              <a:defRPr sz="3000" kern="1200" baseline="0">
                <a:solidFill>
                  <a:schemeClr val="bg1"/>
                </a:solidFill>
                <a:latin typeface="+mn-lt"/>
                <a:ea typeface="+mj-ea"/>
                <a:cs typeface="+mj-cs"/>
              </a:defRPr>
            </a:lvl1pPr>
          </a:lstStyle>
          <a:p>
            <a:pPr>
              <a:lnSpc>
                <a:spcPct val="90000"/>
              </a:lnSpc>
              <a:spcBef>
                <a:spcPts val="600"/>
              </a:spcBef>
            </a:pPr>
            <a:r>
              <a:rPr lang="nl-NL" sz="2000" dirty="0" smtClean="0"/>
              <a:t>#3 Praat vrijuit </a:t>
            </a:r>
            <a:endParaRPr lang="nl-NL" sz="2000" dirty="0"/>
          </a:p>
        </p:txBody>
      </p:sp>
      <p:sp>
        <p:nvSpPr>
          <p:cNvPr id="8" name="Textfeld 7"/>
          <p:cNvSpPr txBox="1"/>
          <p:nvPr/>
        </p:nvSpPr>
        <p:spPr>
          <a:xfrm>
            <a:off x="433242" y="1916832"/>
            <a:ext cx="3600400" cy="387798"/>
          </a:xfrm>
          <a:prstGeom prst="rect">
            <a:avLst/>
          </a:prstGeom>
          <a:noFill/>
        </p:spPr>
        <p:txBody>
          <a:bodyPr wrap="square" lIns="0" tIns="0" rIns="0" bIns="0" rtlCol="0" anchor="ctr">
            <a:spAutoFit/>
          </a:bodyPr>
          <a:lstStyle/>
          <a:p>
            <a:pPr>
              <a:lnSpc>
                <a:spcPct val="90000"/>
              </a:lnSpc>
              <a:spcBef>
                <a:spcPts val="600"/>
              </a:spcBef>
            </a:pPr>
            <a:r>
              <a:rPr lang="nl-NL" sz="2800" dirty="0" smtClean="0">
                <a:solidFill>
                  <a:schemeClr val="accent6"/>
                </a:solidFill>
              </a:rPr>
              <a:t>#3 </a:t>
            </a:r>
            <a:r>
              <a:rPr lang="nl-NL" sz="2800" dirty="0" smtClean="0">
                <a:solidFill>
                  <a:schemeClr val="accent5"/>
                </a:solidFill>
              </a:rPr>
              <a:t>Praat vrijuit</a:t>
            </a:r>
            <a:endParaRPr lang="nl-NL" sz="2800" dirty="0">
              <a:solidFill>
                <a:schemeClr val="accent5"/>
              </a:solidFill>
            </a:endParaRPr>
          </a:p>
        </p:txBody>
      </p:sp>
      <p:sp>
        <p:nvSpPr>
          <p:cNvPr id="9" name="Textfeld 8"/>
          <p:cNvSpPr txBox="1"/>
          <p:nvPr/>
        </p:nvSpPr>
        <p:spPr>
          <a:xfrm>
            <a:off x="3431704" y="1976637"/>
            <a:ext cx="8172000" cy="276999"/>
          </a:xfrm>
          <a:prstGeom prst="rect">
            <a:avLst/>
          </a:prstGeom>
          <a:noFill/>
        </p:spPr>
        <p:txBody>
          <a:bodyPr wrap="square" lIns="0" tIns="0" rIns="0" bIns="0" rtlCol="0" anchor="ctr">
            <a:spAutoFit/>
          </a:bodyPr>
          <a:lstStyle/>
          <a:p>
            <a:r>
              <a:rPr lang="nl-NL" dirty="0" smtClean="0"/>
              <a:t>Deel vreugde, ongenoegen, zorgen, angsten met anderen. Want praten helpt! </a:t>
            </a:r>
            <a:endParaRPr lang="nl-NL" dirty="0">
              <a:solidFill>
                <a:srgbClr val="FF0000"/>
              </a:solidFill>
            </a:endParaRPr>
          </a:p>
        </p:txBody>
      </p:sp>
      <p:sp>
        <p:nvSpPr>
          <p:cNvPr id="11" name="Wolkenförmige Legende 10"/>
          <p:cNvSpPr/>
          <p:nvPr/>
        </p:nvSpPr>
        <p:spPr>
          <a:xfrm>
            <a:off x="7238175" y="3204630"/>
            <a:ext cx="4439531" cy="2525800"/>
          </a:xfrm>
          <a:prstGeom prst="cloudCallout">
            <a:avLst>
              <a:gd name="adj1" fmla="val 56388"/>
              <a:gd name="adj2" fmla="val 49871"/>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fontAlgn="base"/>
            <a:r>
              <a:rPr lang="nl-NL" sz="1600" dirty="0" smtClean="0"/>
              <a:t>Deel jij je gevoelens met iemand? Of verwerk je liever alles alleen? </a:t>
            </a:r>
            <a:endParaRPr lang="nl-NL" sz="1600" dirty="0"/>
          </a:p>
        </p:txBody>
      </p:sp>
      <p:sp>
        <p:nvSpPr>
          <p:cNvPr id="14" name="Textfeld 13"/>
          <p:cNvSpPr txBox="1"/>
          <p:nvPr/>
        </p:nvSpPr>
        <p:spPr>
          <a:xfrm>
            <a:off x="433242" y="4246522"/>
            <a:ext cx="6562858" cy="658642"/>
          </a:xfrm>
          <a:prstGeom prst="rect">
            <a:avLst/>
          </a:prstGeom>
          <a:noFill/>
        </p:spPr>
        <p:txBody>
          <a:bodyPr wrap="square" lIns="0" tIns="0" rIns="0" bIns="0" rtlCol="0" anchor="ctr">
            <a:spAutoFit/>
          </a:bodyPr>
          <a:lstStyle/>
          <a:p>
            <a:pPr>
              <a:lnSpc>
                <a:spcPct val="90000"/>
              </a:lnSpc>
              <a:spcBef>
                <a:spcPts val="600"/>
              </a:spcBef>
            </a:pPr>
            <a:r>
              <a:rPr lang="nl-NL" sz="1400" dirty="0" smtClean="0">
                <a:solidFill>
                  <a:schemeClr val="accent5"/>
                </a:solidFill>
              </a:rPr>
              <a:t>Kleine taak voor iedere dag:</a:t>
            </a:r>
            <a:endParaRPr lang="nl-NL" sz="1400" dirty="0" smtClean="0">
              <a:solidFill>
                <a:srgbClr val="4B5564"/>
              </a:solidFill>
            </a:endParaRPr>
          </a:p>
          <a:p>
            <a:pPr>
              <a:lnSpc>
                <a:spcPct val="90000"/>
              </a:lnSpc>
              <a:spcBef>
                <a:spcPts val="600"/>
              </a:spcBef>
            </a:pPr>
            <a:r>
              <a:rPr lang="nl-NL" sz="1400" dirty="0" smtClean="0">
                <a:solidFill>
                  <a:srgbClr val="4B5564"/>
                </a:solidFill>
              </a:rPr>
              <a:t>Denk aan één ding dat je bezighoudt. Heb je er al met iemand over gepraat? Indien niet, denk dan na met wie je erover kan praten. </a:t>
            </a:r>
            <a:endParaRPr lang="nl-NL" sz="1400" dirty="0">
              <a:solidFill>
                <a:srgbClr val="4B5564"/>
              </a:solidFill>
            </a:endParaRPr>
          </a:p>
        </p:txBody>
      </p:sp>
      <p:sp>
        <p:nvSpPr>
          <p:cNvPr id="13" name="Textfeld 12"/>
          <p:cNvSpPr txBox="1"/>
          <p:nvPr/>
        </p:nvSpPr>
        <p:spPr>
          <a:xfrm>
            <a:off x="433243" y="2494800"/>
            <a:ext cx="6274825" cy="1508105"/>
          </a:xfrm>
          <a:prstGeom prst="rect">
            <a:avLst/>
          </a:prstGeom>
          <a:noFill/>
        </p:spPr>
        <p:txBody>
          <a:bodyPr wrap="square" lIns="0" tIns="0" rIns="0" bIns="0" rtlCol="0" anchor="ctr">
            <a:spAutoFit/>
          </a:bodyPr>
          <a:lstStyle/>
          <a:p>
            <a:pPr fontAlgn="base"/>
            <a:r>
              <a:rPr lang="nl-NL" sz="1400" dirty="0" smtClean="0"/>
              <a:t>Het voelt natuurlijk goed om vreugde met anderen te delen. Maar het helpt ook als we problemen, zorgen of verdriet onder woorden kunnen brengen en kunnen delen. Onze gevoelens verdwijnen na een gesprek natuurlijk niet zomaar. Maar we worden ons ervan bewust, kunnen beter reflecteren over onze gedachten en emoties en de nodige hulp inroepen. Wij hoeven niet met iedereen over alles te praten, maar in sommige situaties moeten wij erover nadenken of een gesprek misschien de moeite waard is. Vooral als een bepaald thema ons lange tijd bezighoudt. </a:t>
            </a:r>
            <a:endParaRPr lang="nl-NL" sz="1400" dirty="0"/>
          </a:p>
        </p:txBody>
      </p:sp>
      <p:sp>
        <p:nvSpPr>
          <p:cNvPr id="15" name="Rechteck 14"/>
          <p:cNvSpPr/>
          <p:nvPr/>
        </p:nvSpPr>
        <p:spPr>
          <a:xfrm>
            <a:off x="331489" y="4977172"/>
            <a:ext cx="6664611" cy="480131"/>
          </a:xfrm>
          <a:prstGeom prst="rect">
            <a:avLst/>
          </a:prstGeom>
        </p:spPr>
        <p:txBody>
          <a:bodyPr wrap="square">
            <a:spAutoFit/>
          </a:bodyPr>
          <a:lstStyle/>
          <a:p>
            <a:pPr>
              <a:lnSpc>
                <a:spcPct val="90000"/>
              </a:lnSpc>
              <a:spcBef>
                <a:spcPts val="600"/>
              </a:spcBef>
            </a:pPr>
            <a:r>
              <a:rPr lang="nl-NL" sz="1400" i="1" dirty="0" smtClean="0">
                <a:solidFill>
                  <a:srgbClr val="4B5564"/>
                </a:solidFill>
              </a:rPr>
              <a:t>Wie is je gesprekspartner? (partner, ouders, vriend/-in, collega, baas, EAP-hotline of gelijkaardige raadgever)</a:t>
            </a:r>
            <a:endParaRPr lang="nl-NL" sz="1400" i="1" dirty="0">
              <a:solidFill>
                <a:srgbClr val="4B5564"/>
              </a:solidFill>
            </a:endParaRPr>
          </a:p>
        </p:txBody>
      </p:sp>
      <p:sp>
        <p:nvSpPr>
          <p:cNvPr id="16" name="Rechteck 15"/>
          <p:cNvSpPr/>
          <p:nvPr/>
        </p:nvSpPr>
        <p:spPr>
          <a:xfrm>
            <a:off x="433242" y="5445224"/>
            <a:ext cx="6562858" cy="44683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lnSpc>
                <a:spcPct val="90000"/>
              </a:lnSpc>
              <a:spcBef>
                <a:spcPts val="600"/>
              </a:spcBef>
              <a:spcAft>
                <a:spcPts val="0"/>
              </a:spcAft>
            </a:pPr>
            <a:endParaRPr lang="nl-NL" sz="1600" dirty="0">
              <a:ln>
                <a:noFill/>
              </a:ln>
              <a:solidFill>
                <a:schemeClr val="tx1"/>
              </a:solidFill>
            </a:endParaRPr>
          </a:p>
        </p:txBody>
      </p:sp>
      <p:sp>
        <p:nvSpPr>
          <p:cNvPr id="12" name="Textplatzhalter 24"/>
          <p:cNvSpPr txBox="1">
            <a:spLocks/>
          </p:cNvSpPr>
          <p:nvPr/>
        </p:nvSpPr>
        <p:spPr>
          <a:xfrm>
            <a:off x="-60684" y="327863"/>
            <a:ext cx="6372708" cy="590834"/>
          </a:xfrm>
          <a:prstGeom prst="rect">
            <a:avLst/>
          </a:prstGeom>
          <a:solidFill>
            <a:schemeClr val="accent5"/>
          </a:solidFill>
        </p:spPr>
        <p:txBody>
          <a:bodyPr vert="horz" wrap="square" lIns="324000" tIns="79200" rIns="252000" bIns="79200" rtlCol="0" anchor="b" anchorCtr="0">
            <a:spAutoFit/>
          </a:bodyPr>
          <a:lstStyle>
            <a:defPPr>
              <a:defRPr lang="en-US"/>
            </a:defPPr>
            <a:lvl1pPr>
              <a:spcBef>
                <a:spcPct val="0"/>
              </a:spcBef>
              <a:buNone/>
              <a:defRPr sz="3600">
                <a:solidFill>
                  <a:schemeClr val="bg1"/>
                </a:solidFill>
                <a:ea typeface="+mj-ea"/>
                <a:cs typeface="+mj-cs"/>
              </a:defRPr>
            </a:lvl1pPr>
          </a:lstStyle>
          <a:p>
            <a:pPr>
              <a:spcBef>
                <a:spcPts val="0"/>
              </a:spcBef>
              <a:spcAft>
                <a:spcPts val="1200"/>
              </a:spcAft>
              <a:buClr>
                <a:srgbClr val="B0BAC4"/>
              </a:buClr>
            </a:pPr>
            <a:r>
              <a:rPr lang="nl-NL" sz="2800" dirty="0" smtClean="0">
                <a:latin typeface="TKTypeMedium"/>
              </a:rPr>
              <a:t>#howareyou: </a:t>
            </a:r>
            <a:r>
              <a:rPr lang="nl-NL" sz="2800" dirty="0" smtClean="0"/>
              <a:t>Voel-je-5-keer-beter-tips</a:t>
            </a:r>
            <a:endParaRPr lang="nl-NL" sz="2800" dirty="0"/>
          </a:p>
        </p:txBody>
      </p:sp>
    </p:spTree>
    <p:extLst>
      <p:ext uri="{BB962C8B-B14F-4D97-AF65-F5344CB8AC3E}">
        <p14:creationId xmlns:p14="http://schemas.microsoft.com/office/powerpoint/2010/main" val="45760473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kt 1" hidden="1"/>
          <p:cNvGraphicFramePr>
            <a:graphicFrameLocks noChangeAspect="1"/>
          </p:cNvGraphicFramePr>
          <p:nvPr>
            <p:custDataLst>
              <p:tags r:id="rId2"/>
            </p:custDataLst>
            <p:extLst>
              <p:ext uri="{D42A27DB-BD31-4B8C-83A1-F6EECF244321}">
                <p14:modId xmlns:p14="http://schemas.microsoft.com/office/powerpoint/2010/main" val="419550377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39941" name="think-cell Folie" r:id="rId5" imgW="351" imgH="351" progId="TCLayout.ActiveDocument.1">
                  <p:embed/>
                </p:oleObj>
              </mc:Choice>
              <mc:Fallback>
                <p:oleObj name="think-cell Folie" r:id="rId5" imgW="351" imgH="351" progId="TCLayout.ActiveDocument.1">
                  <p:embed/>
                  <p:pic>
                    <p:nvPicPr>
                      <p:cNvPr id="0" name=""/>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3" name="Titel 1"/>
          <p:cNvSpPr txBox="1">
            <a:spLocks/>
          </p:cNvSpPr>
          <p:nvPr/>
        </p:nvSpPr>
        <p:spPr>
          <a:xfrm>
            <a:off x="0" y="985290"/>
            <a:ext cx="2926800" cy="436946"/>
          </a:xfrm>
          <a:prstGeom prst="rect">
            <a:avLst/>
          </a:prstGeom>
          <a:solidFill>
            <a:schemeClr val="accent5"/>
          </a:solidFill>
        </p:spPr>
        <p:txBody>
          <a:bodyPr vert="horz" wrap="square" lIns="648000" tIns="79200" rIns="252000" bIns="79200" rtlCol="0" anchor="t">
            <a:spAutoFit/>
          </a:bodyPr>
          <a:lstStyle>
            <a:lvl1pPr algn="l" defTabSz="914400" rtl="0" eaLnBrk="1" latinLnBrk="0" hangingPunct="1">
              <a:spcBef>
                <a:spcPct val="0"/>
              </a:spcBef>
              <a:spcAft>
                <a:spcPts val="0"/>
              </a:spcAft>
              <a:buNone/>
              <a:defRPr sz="3000" kern="1200" baseline="0">
                <a:solidFill>
                  <a:schemeClr val="bg1"/>
                </a:solidFill>
                <a:latin typeface="+mn-lt"/>
                <a:ea typeface="+mj-ea"/>
                <a:cs typeface="+mj-cs"/>
              </a:defRPr>
            </a:lvl1pPr>
          </a:lstStyle>
          <a:p>
            <a:pPr>
              <a:lnSpc>
                <a:spcPct val="90000"/>
              </a:lnSpc>
              <a:spcBef>
                <a:spcPts val="600"/>
              </a:spcBef>
            </a:pPr>
            <a:r>
              <a:rPr lang="nl-NL" sz="2000" dirty="0" smtClean="0"/>
              <a:t>#4 Denk positief</a:t>
            </a:r>
            <a:endParaRPr lang="nl-NL" sz="2000" dirty="0"/>
          </a:p>
        </p:txBody>
      </p:sp>
      <p:sp>
        <p:nvSpPr>
          <p:cNvPr id="8" name="Textfeld 7"/>
          <p:cNvSpPr txBox="1"/>
          <p:nvPr/>
        </p:nvSpPr>
        <p:spPr>
          <a:xfrm>
            <a:off x="433242" y="1916832"/>
            <a:ext cx="3600400" cy="387798"/>
          </a:xfrm>
          <a:prstGeom prst="rect">
            <a:avLst/>
          </a:prstGeom>
          <a:noFill/>
        </p:spPr>
        <p:txBody>
          <a:bodyPr wrap="square" lIns="0" tIns="0" rIns="0" bIns="0" rtlCol="0" anchor="ctr">
            <a:spAutoFit/>
          </a:bodyPr>
          <a:lstStyle/>
          <a:p>
            <a:pPr>
              <a:lnSpc>
                <a:spcPct val="90000"/>
              </a:lnSpc>
              <a:spcBef>
                <a:spcPts val="600"/>
              </a:spcBef>
            </a:pPr>
            <a:r>
              <a:rPr lang="nl-NL" sz="2800" dirty="0" smtClean="0">
                <a:solidFill>
                  <a:schemeClr val="accent6"/>
                </a:solidFill>
              </a:rPr>
              <a:t>#4 </a:t>
            </a:r>
            <a:r>
              <a:rPr lang="nl-NL" sz="2800" dirty="0" smtClean="0">
                <a:solidFill>
                  <a:schemeClr val="accent5"/>
                </a:solidFill>
              </a:rPr>
              <a:t>Denk positief</a:t>
            </a:r>
            <a:endParaRPr lang="nl-NL" sz="2800" dirty="0">
              <a:solidFill>
                <a:schemeClr val="accent5"/>
              </a:solidFill>
            </a:endParaRPr>
          </a:p>
        </p:txBody>
      </p:sp>
      <p:sp>
        <p:nvSpPr>
          <p:cNvPr id="9" name="Textfeld 8"/>
          <p:cNvSpPr txBox="1"/>
          <p:nvPr/>
        </p:nvSpPr>
        <p:spPr>
          <a:xfrm>
            <a:off x="3431704" y="1976637"/>
            <a:ext cx="8676341" cy="276999"/>
          </a:xfrm>
          <a:prstGeom prst="rect">
            <a:avLst/>
          </a:prstGeom>
          <a:noFill/>
        </p:spPr>
        <p:txBody>
          <a:bodyPr wrap="square" lIns="0" tIns="0" rIns="0" bIns="0" rtlCol="0" anchor="ctr">
            <a:spAutoFit/>
          </a:bodyPr>
          <a:lstStyle/>
          <a:p>
            <a:r>
              <a:rPr lang="nl-NL" dirty="0" smtClean="0"/>
              <a:t>Heb oog voor de kleine positieve dingen in het leven die je vreugde brengen.</a:t>
            </a:r>
            <a:endParaRPr lang="nl-NL" dirty="0"/>
          </a:p>
        </p:txBody>
      </p:sp>
      <p:sp>
        <p:nvSpPr>
          <p:cNvPr id="10" name="Wolkenförmige Legende 9"/>
          <p:cNvSpPr/>
          <p:nvPr/>
        </p:nvSpPr>
        <p:spPr>
          <a:xfrm>
            <a:off x="7238175" y="3204630"/>
            <a:ext cx="4439531" cy="2525800"/>
          </a:xfrm>
          <a:prstGeom prst="cloudCallout">
            <a:avLst>
              <a:gd name="adj1" fmla="val 56388"/>
              <a:gd name="adj2" fmla="val 49871"/>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fontAlgn="base"/>
            <a:r>
              <a:rPr lang="nl-NL" sz="1600" dirty="0" smtClean="0"/>
              <a:t>Wat liep er goed vandaag? Waarvoor ben je dankbaar? </a:t>
            </a:r>
            <a:endParaRPr lang="nl-NL" sz="1600" dirty="0"/>
          </a:p>
        </p:txBody>
      </p:sp>
      <p:sp>
        <p:nvSpPr>
          <p:cNvPr id="14" name="Textfeld 13"/>
          <p:cNvSpPr txBox="1"/>
          <p:nvPr/>
        </p:nvSpPr>
        <p:spPr>
          <a:xfrm>
            <a:off x="433242" y="4077363"/>
            <a:ext cx="6562858" cy="624786"/>
          </a:xfrm>
          <a:prstGeom prst="rect">
            <a:avLst/>
          </a:prstGeom>
          <a:noFill/>
        </p:spPr>
        <p:txBody>
          <a:bodyPr wrap="square" lIns="0" tIns="0" rIns="0" bIns="0" rtlCol="0" anchor="ctr">
            <a:spAutoFit/>
          </a:bodyPr>
          <a:lstStyle/>
          <a:p>
            <a:pPr>
              <a:lnSpc>
                <a:spcPct val="90000"/>
              </a:lnSpc>
              <a:spcBef>
                <a:spcPts val="600"/>
              </a:spcBef>
            </a:pPr>
            <a:r>
              <a:rPr lang="nl-NL" sz="1400" dirty="0" smtClean="0">
                <a:solidFill>
                  <a:schemeClr val="accent5"/>
                </a:solidFill>
              </a:rPr>
              <a:t>Kleine taak voor iedere dag:</a:t>
            </a:r>
          </a:p>
          <a:p>
            <a:r>
              <a:rPr lang="nl-NL" sz="1400" dirty="0" smtClean="0">
                <a:solidFill>
                  <a:srgbClr val="4B5564"/>
                </a:solidFill>
              </a:rPr>
              <a:t>Schrijf 3 dingen of momenten op die vandaag of gisteren goed waren en waar je dankbaar voor bent.</a:t>
            </a:r>
            <a:endParaRPr lang="nl-NL" sz="1400" dirty="0">
              <a:solidFill>
                <a:srgbClr val="4B5564"/>
              </a:solidFill>
            </a:endParaRPr>
          </a:p>
        </p:txBody>
      </p:sp>
      <p:sp>
        <p:nvSpPr>
          <p:cNvPr id="13" name="Textfeld 12"/>
          <p:cNvSpPr txBox="1"/>
          <p:nvPr/>
        </p:nvSpPr>
        <p:spPr>
          <a:xfrm>
            <a:off x="433243" y="2602521"/>
            <a:ext cx="6274825" cy="1292662"/>
          </a:xfrm>
          <a:prstGeom prst="rect">
            <a:avLst/>
          </a:prstGeom>
          <a:noFill/>
        </p:spPr>
        <p:txBody>
          <a:bodyPr wrap="square" lIns="0" tIns="0" rIns="0" bIns="0" rtlCol="0" anchor="ctr">
            <a:spAutoFit/>
          </a:bodyPr>
          <a:lstStyle/>
          <a:p>
            <a:pPr fontAlgn="base"/>
            <a:r>
              <a:rPr lang="nl-NL" sz="1400" dirty="0" smtClean="0"/>
              <a:t>Soms verliezen we de mooie dingen in het leven uit het oog, vooral wanneer onze dagelijkse routine hectisch of eentonig is. We kunnen echter leren meer aandacht te hebben voor de dingen die goed gaan in ons leven, die ons energie geven en waar we dankbaar voor zijn. Als we onze aandacht in het dagelijks leven hierop richten, dan worden we mettertijd weer ontvankelijker voor positieve dingen. Dat kan een mooi moment of een klein gevoel van voldoening tijdens de dag zijn. </a:t>
            </a:r>
            <a:endParaRPr lang="nl-NL" sz="1400" dirty="0"/>
          </a:p>
        </p:txBody>
      </p:sp>
      <p:sp>
        <p:nvSpPr>
          <p:cNvPr id="15" name="Rechteck 14"/>
          <p:cNvSpPr/>
          <p:nvPr/>
        </p:nvSpPr>
        <p:spPr>
          <a:xfrm>
            <a:off x="331489" y="4977172"/>
            <a:ext cx="6664611" cy="286232"/>
          </a:xfrm>
          <a:prstGeom prst="rect">
            <a:avLst/>
          </a:prstGeom>
        </p:spPr>
        <p:txBody>
          <a:bodyPr wrap="square">
            <a:spAutoFit/>
          </a:bodyPr>
          <a:lstStyle/>
          <a:p>
            <a:pPr>
              <a:lnSpc>
                <a:spcPct val="90000"/>
              </a:lnSpc>
              <a:spcBef>
                <a:spcPts val="600"/>
              </a:spcBef>
            </a:pPr>
            <a:r>
              <a:rPr lang="nl-NL" sz="1400" i="1" dirty="0" smtClean="0">
                <a:solidFill>
                  <a:srgbClr val="4B5564"/>
                </a:solidFill>
              </a:rPr>
              <a:t>Noem 3 dingen. (bv. lekker diner, vriendelijke collega, wandeling met de kinderen)</a:t>
            </a:r>
            <a:endParaRPr lang="nl-NL" sz="1400" i="1" dirty="0">
              <a:solidFill>
                <a:srgbClr val="4B5564"/>
              </a:solidFill>
            </a:endParaRPr>
          </a:p>
        </p:txBody>
      </p:sp>
      <p:sp>
        <p:nvSpPr>
          <p:cNvPr id="16" name="Rechteck 15"/>
          <p:cNvSpPr/>
          <p:nvPr/>
        </p:nvSpPr>
        <p:spPr>
          <a:xfrm>
            <a:off x="433242" y="5301208"/>
            <a:ext cx="6562858" cy="44683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lnSpc>
                <a:spcPct val="90000"/>
              </a:lnSpc>
              <a:spcBef>
                <a:spcPts val="600"/>
              </a:spcBef>
              <a:spcAft>
                <a:spcPts val="0"/>
              </a:spcAft>
            </a:pPr>
            <a:endParaRPr lang="nl-NL" sz="1600" dirty="0">
              <a:ln>
                <a:noFill/>
              </a:ln>
              <a:solidFill>
                <a:schemeClr val="tx1"/>
              </a:solidFill>
            </a:endParaRPr>
          </a:p>
        </p:txBody>
      </p:sp>
      <p:sp>
        <p:nvSpPr>
          <p:cNvPr id="11" name="Textplatzhalter 24"/>
          <p:cNvSpPr txBox="1">
            <a:spLocks/>
          </p:cNvSpPr>
          <p:nvPr/>
        </p:nvSpPr>
        <p:spPr>
          <a:xfrm>
            <a:off x="-60684" y="327863"/>
            <a:ext cx="6372708" cy="590834"/>
          </a:xfrm>
          <a:prstGeom prst="rect">
            <a:avLst/>
          </a:prstGeom>
          <a:solidFill>
            <a:schemeClr val="accent5"/>
          </a:solidFill>
        </p:spPr>
        <p:txBody>
          <a:bodyPr vert="horz" wrap="square" lIns="324000" tIns="79200" rIns="252000" bIns="79200" rtlCol="0" anchor="b" anchorCtr="0">
            <a:spAutoFit/>
          </a:bodyPr>
          <a:lstStyle>
            <a:defPPr>
              <a:defRPr lang="en-US"/>
            </a:defPPr>
            <a:lvl1pPr>
              <a:spcBef>
                <a:spcPct val="0"/>
              </a:spcBef>
              <a:buNone/>
              <a:defRPr sz="3600">
                <a:solidFill>
                  <a:schemeClr val="bg1"/>
                </a:solidFill>
                <a:ea typeface="+mj-ea"/>
                <a:cs typeface="+mj-cs"/>
              </a:defRPr>
            </a:lvl1pPr>
          </a:lstStyle>
          <a:p>
            <a:pPr>
              <a:spcBef>
                <a:spcPts val="0"/>
              </a:spcBef>
              <a:spcAft>
                <a:spcPts val="1200"/>
              </a:spcAft>
              <a:buClr>
                <a:srgbClr val="B0BAC4"/>
              </a:buClr>
            </a:pPr>
            <a:r>
              <a:rPr lang="nl-NL" sz="2800" dirty="0" smtClean="0">
                <a:latin typeface="TKTypeMedium"/>
              </a:rPr>
              <a:t>#howareyou: </a:t>
            </a:r>
            <a:r>
              <a:rPr lang="nl-NL" sz="2800" dirty="0" smtClean="0"/>
              <a:t>Voel-je-5-keer-beter-tips</a:t>
            </a:r>
            <a:endParaRPr lang="nl-NL" sz="2800" dirty="0"/>
          </a:p>
        </p:txBody>
      </p:sp>
    </p:spTree>
    <p:extLst>
      <p:ext uri="{BB962C8B-B14F-4D97-AF65-F5344CB8AC3E}">
        <p14:creationId xmlns:p14="http://schemas.microsoft.com/office/powerpoint/2010/main" val="12104570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kt 1" hidden="1"/>
          <p:cNvGraphicFramePr>
            <a:graphicFrameLocks noChangeAspect="1"/>
          </p:cNvGraphicFramePr>
          <p:nvPr>
            <p:custDataLst>
              <p:tags r:id="rId2"/>
            </p:custDataLst>
            <p:extLst>
              <p:ext uri="{D42A27DB-BD31-4B8C-83A1-F6EECF244321}">
                <p14:modId xmlns:p14="http://schemas.microsoft.com/office/powerpoint/2010/main" val="163662372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40965" name="think-cell Folie" r:id="rId5" imgW="351" imgH="351" progId="TCLayout.ActiveDocument.1">
                  <p:embed/>
                </p:oleObj>
              </mc:Choice>
              <mc:Fallback>
                <p:oleObj name="think-cell Folie" r:id="rId5" imgW="351" imgH="351" progId="TCLayout.ActiveDocument.1">
                  <p:embed/>
                  <p:pic>
                    <p:nvPicPr>
                      <p:cNvPr id="0" name=""/>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3" name="Titel 1"/>
          <p:cNvSpPr txBox="1">
            <a:spLocks/>
          </p:cNvSpPr>
          <p:nvPr/>
        </p:nvSpPr>
        <p:spPr>
          <a:xfrm>
            <a:off x="0" y="985290"/>
            <a:ext cx="3143672" cy="436946"/>
          </a:xfrm>
          <a:prstGeom prst="rect">
            <a:avLst/>
          </a:prstGeom>
          <a:solidFill>
            <a:schemeClr val="accent5"/>
          </a:solidFill>
        </p:spPr>
        <p:txBody>
          <a:bodyPr vert="horz" wrap="square" lIns="648000" tIns="79200" rIns="252000" bIns="79200" rtlCol="0" anchor="t">
            <a:spAutoFit/>
          </a:bodyPr>
          <a:lstStyle>
            <a:lvl1pPr algn="l" defTabSz="914400" rtl="0" eaLnBrk="1" latinLnBrk="0" hangingPunct="1">
              <a:spcBef>
                <a:spcPct val="0"/>
              </a:spcBef>
              <a:spcAft>
                <a:spcPts val="0"/>
              </a:spcAft>
              <a:buNone/>
              <a:defRPr sz="3000" kern="1200" baseline="0">
                <a:solidFill>
                  <a:schemeClr val="bg1"/>
                </a:solidFill>
                <a:latin typeface="+mn-lt"/>
                <a:ea typeface="+mj-ea"/>
                <a:cs typeface="+mj-cs"/>
              </a:defRPr>
            </a:lvl1pPr>
          </a:lstStyle>
          <a:p>
            <a:pPr>
              <a:lnSpc>
                <a:spcPct val="90000"/>
              </a:lnSpc>
              <a:spcBef>
                <a:spcPts val="600"/>
              </a:spcBef>
            </a:pPr>
            <a:r>
              <a:rPr lang="nl-NL" sz="2000" dirty="0" smtClean="0"/>
              <a:t>#5 Vind oplossingen </a:t>
            </a:r>
            <a:endParaRPr lang="nl-NL" sz="2000" dirty="0"/>
          </a:p>
        </p:txBody>
      </p:sp>
      <p:sp>
        <p:nvSpPr>
          <p:cNvPr id="8" name="Textfeld 7"/>
          <p:cNvSpPr txBox="1"/>
          <p:nvPr/>
        </p:nvSpPr>
        <p:spPr>
          <a:xfrm>
            <a:off x="433242" y="1916832"/>
            <a:ext cx="3600400" cy="387798"/>
          </a:xfrm>
          <a:prstGeom prst="rect">
            <a:avLst/>
          </a:prstGeom>
          <a:noFill/>
        </p:spPr>
        <p:txBody>
          <a:bodyPr wrap="square" lIns="0" tIns="0" rIns="0" bIns="0" rtlCol="0" anchor="ctr">
            <a:spAutoFit/>
          </a:bodyPr>
          <a:lstStyle/>
          <a:p>
            <a:pPr>
              <a:lnSpc>
                <a:spcPct val="90000"/>
              </a:lnSpc>
              <a:spcBef>
                <a:spcPts val="600"/>
              </a:spcBef>
            </a:pPr>
            <a:r>
              <a:rPr lang="nl-NL" sz="2800" dirty="0" smtClean="0">
                <a:solidFill>
                  <a:schemeClr val="accent6"/>
                </a:solidFill>
              </a:rPr>
              <a:t>#5 </a:t>
            </a:r>
            <a:r>
              <a:rPr lang="nl-NL" sz="2800" dirty="0" smtClean="0">
                <a:solidFill>
                  <a:schemeClr val="accent5"/>
                </a:solidFill>
              </a:rPr>
              <a:t>Vind oplossingen </a:t>
            </a:r>
            <a:endParaRPr lang="nl-NL" sz="2800" dirty="0">
              <a:solidFill>
                <a:schemeClr val="accent5"/>
              </a:solidFill>
            </a:endParaRPr>
          </a:p>
        </p:txBody>
      </p:sp>
      <p:sp>
        <p:nvSpPr>
          <p:cNvPr id="9" name="Textfeld 8"/>
          <p:cNvSpPr txBox="1"/>
          <p:nvPr/>
        </p:nvSpPr>
        <p:spPr>
          <a:xfrm>
            <a:off x="3900664" y="1976637"/>
            <a:ext cx="8172000" cy="276999"/>
          </a:xfrm>
          <a:prstGeom prst="rect">
            <a:avLst/>
          </a:prstGeom>
          <a:noFill/>
        </p:spPr>
        <p:txBody>
          <a:bodyPr wrap="square" lIns="0" tIns="0" rIns="0" bIns="0" rtlCol="0" anchor="ctr">
            <a:spAutoFit/>
          </a:bodyPr>
          <a:lstStyle/>
          <a:p>
            <a:r>
              <a:rPr lang="nl-NL" dirty="0" smtClean="0"/>
              <a:t>Kijk vooruit en concentreer je op oplossingen in plaats van te zwelgen in problemen. </a:t>
            </a:r>
            <a:endParaRPr lang="nl-NL" dirty="0"/>
          </a:p>
        </p:txBody>
      </p:sp>
      <p:sp>
        <p:nvSpPr>
          <p:cNvPr id="10" name="Wolkenförmige Legende 9"/>
          <p:cNvSpPr/>
          <p:nvPr/>
        </p:nvSpPr>
        <p:spPr>
          <a:xfrm>
            <a:off x="7238175" y="3204630"/>
            <a:ext cx="4439531" cy="2525800"/>
          </a:xfrm>
          <a:prstGeom prst="cloudCallout">
            <a:avLst>
              <a:gd name="adj1" fmla="val 56388"/>
              <a:gd name="adj2" fmla="val 49871"/>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fontAlgn="base"/>
            <a:r>
              <a:rPr lang="nl-NL" sz="1600" dirty="0" smtClean="0"/>
              <a:t>Is er één ding dat je steeds weer dwarszit? Wat kan de oplossing zijn? </a:t>
            </a:r>
            <a:endParaRPr lang="nl-NL" sz="1600" dirty="0"/>
          </a:p>
        </p:txBody>
      </p:sp>
      <p:sp>
        <p:nvSpPr>
          <p:cNvPr id="14" name="Textfeld 13"/>
          <p:cNvSpPr txBox="1"/>
          <p:nvPr/>
        </p:nvSpPr>
        <p:spPr>
          <a:xfrm>
            <a:off x="433242" y="4113076"/>
            <a:ext cx="6562858" cy="624786"/>
          </a:xfrm>
          <a:prstGeom prst="rect">
            <a:avLst/>
          </a:prstGeom>
          <a:noFill/>
        </p:spPr>
        <p:txBody>
          <a:bodyPr wrap="square" lIns="0" tIns="0" rIns="0" bIns="0" rtlCol="0" anchor="ctr">
            <a:spAutoFit/>
          </a:bodyPr>
          <a:lstStyle/>
          <a:p>
            <a:pPr>
              <a:lnSpc>
                <a:spcPct val="90000"/>
              </a:lnSpc>
              <a:spcBef>
                <a:spcPts val="600"/>
              </a:spcBef>
            </a:pPr>
            <a:r>
              <a:rPr lang="nl-NL" sz="1400" dirty="0" smtClean="0">
                <a:solidFill>
                  <a:schemeClr val="accent5"/>
                </a:solidFill>
              </a:rPr>
              <a:t>Kleine taak voor iedere dag:</a:t>
            </a:r>
          </a:p>
          <a:p>
            <a:r>
              <a:rPr lang="nl-NL" sz="1400" dirty="0" smtClean="0">
                <a:solidFill>
                  <a:srgbClr val="4B5564"/>
                </a:solidFill>
              </a:rPr>
              <a:t>Denk na over wat je al een tijdje dwarszit of stoort. Soms is het maar een kleinigheid. Denk aan manieren die kunnen helpen. </a:t>
            </a:r>
            <a:endParaRPr lang="nl-NL" sz="1400" dirty="0">
              <a:solidFill>
                <a:srgbClr val="4B5564"/>
              </a:solidFill>
            </a:endParaRPr>
          </a:p>
        </p:txBody>
      </p:sp>
      <p:sp>
        <p:nvSpPr>
          <p:cNvPr id="13" name="Textfeld 12"/>
          <p:cNvSpPr txBox="1"/>
          <p:nvPr/>
        </p:nvSpPr>
        <p:spPr>
          <a:xfrm>
            <a:off x="433243" y="2602521"/>
            <a:ext cx="6274825" cy="1292662"/>
          </a:xfrm>
          <a:prstGeom prst="rect">
            <a:avLst/>
          </a:prstGeom>
          <a:noFill/>
        </p:spPr>
        <p:txBody>
          <a:bodyPr wrap="square" lIns="0" tIns="0" rIns="0" bIns="0" rtlCol="0" anchor="ctr">
            <a:spAutoFit/>
          </a:bodyPr>
          <a:lstStyle/>
          <a:p>
            <a:pPr fontAlgn="base"/>
            <a:r>
              <a:rPr lang="nl-NL" sz="1400" dirty="0" smtClean="0"/>
              <a:t>Soms ergeren we ons aan bepaalde dingen of blijven we nadenken over hetzelfde probleem. We verliezen ons dan in negatieve gedachten, voelen ons onbegrepen en zien onszelf misschien in de slachtofferrol. Daarmee verspillen we onze energie. We kunnen beter proberen een oplossing te vinden. Misschien alleen, misschien met de hulp van anderen. Sommige dingen hebben we niet in de hand. Dat kunnen we beter accepteren in plaats van boos te worden. </a:t>
            </a:r>
            <a:endParaRPr lang="nl-NL" sz="1400" dirty="0"/>
          </a:p>
        </p:txBody>
      </p:sp>
      <p:sp>
        <p:nvSpPr>
          <p:cNvPr id="15" name="Rechteck 14"/>
          <p:cNvSpPr/>
          <p:nvPr/>
        </p:nvSpPr>
        <p:spPr>
          <a:xfrm>
            <a:off x="331489" y="4977172"/>
            <a:ext cx="6664611" cy="480131"/>
          </a:xfrm>
          <a:prstGeom prst="rect">
            <a:avLst/>
          </a:prstGeom>
        </p:spPr>
        <p:txBody>
          <a:bodyPr wrap="square">
            <a:spAutoFit/>
          </a:bodyPr>
          <a:lstStyle/>
          <a:p>
            <a:pPr>
              <a:lnSpc>
                <a:spcPct val="90000"/>
              </a:lnSpc>
              <a:spcBef>
                <a:spcPts val="600"/>
              </a:spcBef>
            </a:pPr>
            <a:r>
              <a:rPr lang="nl-NL" sz="1400" i="1" dirty="0" smtClean="0">
                <a:solidFill>
                  <a:srgbClr val="4B5564"/>
                </a:solidFill>
              </a:rPr>
              <a:t>Vermeld hier mogelijkheden die kunnen helpen. (bv. om hulp vragen, gesprek zoeken, To-Do-lijst maken). </a:t>
            </a:r>
            <a:endParaRPr lang="nl-NL" sz="1400" i="1" dirty="0">
              <a:solidFill>
                <a:srgbClr val="4B5564"/>
              </a:solidFill>
            </a:endParaRPr>
          </a:p>
        </p:txBody>
      </p:sp>
      <p:sp>
        <p:nvSpPr>
          <p:cNvPr id="16" name="Rechteck 15"/>
          <p:cNvSpPr/>
          <p:nvPr/>
        </p:nvSpPr>
        <p:spPr>
          <a:xfrm>
            <a:off x="433242" y="5445224"/>
            <a:ext cx="6562858" cy="44683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lnSpc>
                <a:spcPct val="90000"/>
              </a:lnSpc>
              <a:spcBef>
                <a:spcPts val="600"/>
              </a:spcBef>
              <a:spcAft>
                <a:spcPts val="0"/>
              </a:spcAft>
            </a:pPr>
            <a:endParaRPr lang="nl-NL" sz="1600" dirty="0">
              <a:ln>
                <a:noFill/>
              </a:ln>
              <a:solidFill>
                <a:schemeClr val="tx1"/>
              </a:solidFill>
            </a:endParaRPr>
          </a:p>
        </p:txBody>
      </p:sp>
      <p:sp>
        <p:nvSpPr>
          <p:cNvPr id="12" name="Textplatzhalter 24"/>
          <p:cNvSpPr txBox="1">
            <a:spLocks/>
          </p:cNvSpPr>
          <p:nvPr/>
        </p:nvSpPr>
        <p:spPr>
          <a:xfrm>
            <a:off x="-60684" y="327863"/>
            <a:ext cx="6372708" cy="590834"/>
          </a:xfrm>
          <a:prstGeom prst="rect">
            <a:avLst/>
          </a:prstGeom>
          <a:solidFill>
            <a:schemeClr val="accent5"/>
          </a:solidFill>
        </p:spPr>
        <p:txBody>
          <a:bodyPr vert="horz" wrap="square" lIns="324000" tIns="79200" rIns="252000" bIns="79200" rtlCol="0" anchor="b" anchorCtr="0">
            <a:spAutoFit/>
          </a:bodyPr>
          <a:lstStyle>
            <a:defPPr>
              <a:defRPr lang="en-US"/>
            </a:defPPr>
            <a:lvl1pPr>
              <a:spcBef>
                <a:spcPct val="0"/>
              </a:spcBef>
              <a:buNone/>
              <a:defRPr sz="3600">
                <a:solidFill>
                  <a:schemeClr val="bg1"/>
                </a:solidFill>
                <a:ea typeface="+mj-ea"/>
                <a:cs typeface="+mj-cs"/>
              </a:defRPr>
            </a:lvl1pPr>
          </a:lstStyle>
          <a:p>
            <a:pPr>
              <a:spcBef>
                <a:spcPts val="0"/>
              </a:spcBef>
              <a:spcAft>
                <a:spcPts val="1200"/>
              </a:spcAft>
              <a:buClr>
                <a:srgbClr val="B0BAC4"/>
              </a:buClr>
            </a:pPr>
            <a:r>
              <a:rPr lang="nl-NL" sz="2800" dirty="0" smtClean="0">
                <a:latin typeface="TKTypeMedium"/>
              </a:rPr>
              <a:t>#howareyou: </a:t>
            </a:r>
            <a:r>
              <a:rPr lang="nl-NL" sz="2800" dirty="0" smtClean="0"/>
              <a:t>Voel-je-5-keer-beter-tips</a:t>
            </a:r>
            <a:endParaRPr lang="nl-NL" sz="2800" dirty="0"/>
          </a:p>
        </p:txBody>
      </p:sp>
    </p:spTree>
    <p:extLst>
      <p:ext uri="{BB962C8B-B14F-4D97-AF65-F5344CB8AC3E}">
        <p14:creationId xmlns:p14="http://schemas.microsoft.com/office/powerpoint/2010/main" val="2188328594"/>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EE4P_STYLE_ID" val="16x9e03112-3f35-4972-a433-d1af116995fe"/>
  <p:tag name="THINKCELLPRESENTATIONDONOTDELETE" val="&lt;?xml version=&quot;1.0&quot; encoding=&quot;UTF-16&quot; standalone=&quot;yes&quot;?&gt;&lt;root reqver=&quot;23045&quot;&gt;&lt;version val=&quot;25153&quot;/&gt;&lt;CPresentation id=&quot;1&quot;&gt;&lt;m_precDefaultNumber&gt;&lt;m_bNumberIsYear val=&quot;1&quot;/&gt;&lt;m_chMinusSymbol&gt;-&lt;/m_chMinusSymbol&gt;&lt;m_chDecimalSymbol17909&gt;.&lt;/m_chDecimalSymbol17909&gt;&lt;m_nGroupingDigits17909 val=&quot;3&quot;/&gt;&lt;m_chGroupingSymbol17909&gt;,&lt;/m_chGroupingSymbol17909&gt;&lt;m_yearfmt&gt;&lt;begin val=&quot;0&quot;/&gt;&lt;end val=&quot;4&quot;/&gt;&lt;/m_yearfmt&gt;&lt;/m_precDefaultNumber&gt;&lt;m_precDefaultPercent&gt;&lt;m_bNumberIsYear val=&quot;1&quot;/&gt;&lt;m_chMinusSymbol&gt;-&lt;/m_chMinusSymbol&gt;&lt;m_nDecimalDigits17909 val=&quot;0&quot;/&gt;&lt;m_chDecimalSymbol17909&gt;.&lt;/m_chDecimalSymbol17909&gt;&lt;m_nGroupingDigits17909 val=&quot;3&quot;/&gt;&lt;m_chGroupingSymbol17909&gt;,&lt;/m_chGroupingSymbol17909&gt;&lt;m_strSuffix17909&gt;%&lt;/m_strSuffix17909&gt;&lt;m_yearfmt&gt;&lt;begin val=&quot;0&quot;/&gt;&lt;end val=&quot;4&quot;/&gt;&lt;/m_yearfmt&gt;&lt;/m_precDefaultPercent&gt;&lt;m_precDefaultDate&gt;&lt;m_bNumberIsYear val=&quot;0&quot;/&gt;&lt;m_strFormatTime&gt;%#m/%#d/%Y&lt;/m_strFormatTime&gt;&lt;m_yearfmt&gt;&lt;begin val=&quot;0&quot;/&gt;&lt;end val=&quot;0&quot;/&gt;&lt;/m_yearfmt&gt;&lt;/m_precDefaultDate&gt;&lt;m_precDefaultYear&gt;&lt;m_yearfmt&gt;&lt;begin val=&quot;0&quot;/&gt;&lt;end val=&quot;4&quot;/&gt;&lt;/m_yearfmt&gt;&lt;/m_precDefaultYear&gt;&lt;m_precDefaultQuarter&gt;&lt;m_bNumberIsYear val=&quot;0&quot;/&gt;&lt;m_strFormatTime&gt;Q%5&lt;/m_strFormatTime&gt;&lt;m_yearfmt&gt;&lt;begin val=&quot;0&quot;/&gt;&lt;end val=&quot;4&quot;/&gt;&lt;/m_yearfmt&gt;&lt;/m_precDefaultQuarter&gt;&lt;m_precDefaultMonth&gt;&lt;m_yearfmt&gt;&lt;begin val=&quot;0&quot;/&gt;&lt;end val=&quot;4&quot;/&gt;&lt;/m_yearfmt&gt;&lt;/m_precDefaultMonth&gt;&lt;m_precDefaultWeek&gt;&lt;m_yearfmt&gt;&lt;begin val=&quot;0&quot;/&gt;&lt;end val=&quot;4&quot;/&gt;&lt;/m_yearfmt&gt;&lt;/m_precDefaultWeek&gt;&lt;m_precDefaultDay&gt;&lt;m_bNumberIsYear val=&quot;0&quot;/&gt;&lt;m_strFormatTime&gt;%#d&lt;/m_strFormatTime&gt;&lt;m_yearfmt&gt;&lt;begin val=&quot;0&quot;/&gt;&lt;end val=&quot;4&quot;/&gt;&lt;/m_yearfmt&gt;&lt;/m_precDefaultDay&gt;&lt;m_mruColor&gt;&lt;m_vecMRU length=&quot;2&quot;&gt;&lt;elem m_fUsage=&quot;1.00000000000000000000E+00&quot;&gt;&lt;m_msothmcolidx val=&quot;0&quot;/&gt;&lt;m_rgb r=&quot;00&quot; g=&quot;A0&quot; b=&quot;F5&quot;/&gt;&lt;m_nBrightness val=&quot;0&quot;/&gt;&lt;/elem&gt;&lt;elem m_fUsage=&quot;9.00000000000000022204E-01&quot;&gt;&lt;m_msothmcolidx val=&quot;0&quot;/&gt;&lt;m_rgb r=&quot;00&quot; g=&quot;78&quot; b=&quot;DC&quot;/&gt;&lt;m_nBrightness val=&quot;0&quot;/&gt;&lt;/elem&gt;&lt;/m_vecMRU&gt;&lt;/m_mruColor&gt;&lt;m_eweekdayFirstOfWeek val=&quot;2&quot;/&gt;&lt;m_eweekdayFirstOfWorkweek val=&quot;2&quot;/&gt;&lt;m_eweekdayFirstOfWeekend val=&quot;7&quot;/&gt;&lt;/CPresentation&gt;&lt;/root&gt;"/>
  <p:tag name="THINKCELLUNDODONOTDELETE" val="0"/>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151125_0940_HWAO_Master January 2016">
  <a:themeElements>
    <a:clrScheme name="thyssenkrupp">
      <a:dk1>
        <a:srgbClr val="4B5564"/>
      </a:dk1>
      <a:lt1>
        <a:srgbClr val="FFFFFF"/>
      </a:lt1>
      <a:dk2>
        <a:srgbClr val="B0BAC4"/>
      </a:dk2>
      <a:lt2>
        <a:srgbClr val="78879B"/>
      </a:lt2>
      <a:accent1>
        <a:srgbClr val="D9DEE8"/>
      </a:accent1>
      <a:accent2>
        <a:srgbClr val="003C7D"/>
      </a:accent2>
      <a:accent3>
        <a:srgbClr val="0078DC"/>
      </a:accent3>
      <a:accent4>
        <a:srgbClr val="74C4EF"/>
      </a:accent4>
      <a:accent5>
        <a:srgbClr val="00A0F5"/>
      </a:accent5>
      <a:accent6>
        <a:srgbClr val="FFB400"/>
      </a:accent6>
      <a:hlink>
        <a:srgbClr val="4B5564"/>
      </a:hlink>
      <a:folHlink>
        <a:srgbClr val="9FAAB8"/>
      </a:folHlink>
    </a:clrScheme>
    <a:fontScheme name="tk">
      <a:majorFont>
        <a:latin typeface="TKTypeBold"/>
        <a:ea typeface=""/>
        <a:cs typeface=""/>
      </a:majorFont>
      <a:minorFont>
        <a:latin typeface="TKTypeMedium"/>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lnSpc>
            <a:spcPct val="90000"/>
          </a:lnSpc>
          <a:spcBef>
            <a:spcPts val="600"/>
          </a:spcBef>
          <a:spcAft>
            <a:spcPts val="0"/>
          </a:spcAft>
          <a:defRPr sz="1600" dirty="0" err="1" smtClean="0">
            <a:ln>
              <a:noFill/>
            </a:ln>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12700">
          <a:solidFill>
            <a:schemeClr val="bg2"/>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nchor="ctr">
        <a:spAutoFit/>
      </a:bodyPr>
      <a:lstStyle>
        <a:defPPr>
          <a:lnSpc>
            <a:spcPct val="90000"/>
          </a:lnSpc>
          <a:spcBef>
            <a:spcPts val="600"/>
          </a:spcBef>
          <a:defRPr sz="1600" dirty="0" err="1" smtClean="0"/>
        </a:defPPr>
      </a:lstStyle>
    </a:txDef>
  </a:objectDefaults>
  <a:extraClrSchemeLst/>
</a:theme>
</file>

<file path=ppt/theme/theme2.xml><?xml version="1.0" encoding="utf-8"?>
<a:theme xmlns:a="http://schemas.openxmlformats.org/drawingml/2006/main" name="Design1">
  <a:themeElements>
    <a:clrScheme name="thyssenkrupp">
      <a:dk1>
        <a:srgbClr val="4B5564"/>
      </a:dk1>
      <a:lt1>
        <a:srgbClr val="FFFFFF"/>
      </a:lt1>
      <a:dk2>
        <a:srgbClr val="B0BAC4"/>
      </a:dk2>
      <a:lt2>
        <a:srgbClr val="78879B"/>
      </a:lt2>
      <a:accent1>
        <a:srgbClr val="D9DEE8"/>
      </a:accent1>
      <a:accent2>
        <a:srgbClr val="003C7D"/>
      </a:accent2>
      <a:accent3>
        <a:srgbClr val="0078DC"/>
      </a:accent3>
      <a:accent4>
        <a:srgbClr val="74C4EF"/>
      </a:accent4>
      <a:accent5>
        <a:srgbClr val="00A0F5"/>
      </a:accent5>
      <a:accent6>
        <a:srgbClr val="FFB400"/>
      </a:accent6>
      <a:hlink>
        <a:srgbClr val="4B5564"/>
      </a:hlink>
      <a:folHlink>
        <a:srgbClr val="9FAAB8"/>
      </a:folHlink>
    </a:clrScheme>
    <a:fontScheme name="tk">
      <a:majorFont>
        <a:latin typeface="TKTypeBold"/>
        <a:ea typeface=""/>
        <a:cs typeface=""/>
      </a:majorFont>
      <a:minorFont>
        <a:latin typeface="TKTypeMedium"/>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lnSpc>
            <a:spcPct val="90000"/>
          </a:lnSpc>
          <a:spcBef>
            <a:spcPts val="600"/>
          </a:spcBef>
          <a:spcAft>
            <a:spcPts val="0"/>
          </a:spcAft>
          <a:defRPr sz="1600" dirty="0" err="1" smtClean="0">
            <a:ln>
              <a:noFill/>
            </a:ln>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12700">
          <a:solidFill>
            <a:schemeClr val="bg2"/>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nchor="ctr">
        <a:spAutoFit/>
      </a:bodyPr>
      <a:lstStyle>
        <a:defPPr>
          <a:lnSpc>
            <a:spcPct val="90000"/>
          </a:lnSpc>
          <a:spcBef>
            <a:spcPts val="600"/>
          </a:spcBef>
          <a:defRPr sz="1600" dirty="0" err="1" smtClean="0"/>
        </a:defPPr>
      </a:lstStyle>
    </a:txDef>
  </a:objectDefaults>
  <a:extraClrSchemeLst/>
  <a:extLst>
    <a:ext uri="{05A4C25C-085E-4340-85A3-A5531E510DB2}">
      <thm15:themeFamily xmlns:thm15="http://schemas.microsoft.com/office/thememl/2012/main" name="Design1" id="{8BD77221-A015-4A9E-BB94-A234562DFF9E}" vid="{13C963FA-EC9F-4253-9438-7B9E64C2C87B}"/>
    </a:ext>
  </a:extLst>
</a:theme>
</file>

<file path=ppt/theme/theme3.xml><?xml version="1.0" encoding="utf-8"?>
<a:theme xmlns:a="http://schemas.openxmlformats.org/drawingml/2006/main" name="OSH Folienmaster">
  <a:themeElements>
    <a:clrScheme name="thyssenkrupp">
      <a:dk1>
        <a:srgbClr val="4B5564"/>
      </a:dk1>
      <a:lt1>
        <a:srgbClr val="FFFFFF"/>
      </a:lt1>
      <a:dk2>
        <a:srgbClr val="B0BAC4"/>
      </a:dk2>
      <a:lt2>
        <a:srgbClr val="78879B"/>
      </a:lt2>
      <a:accent1>
        <a:srgbClr val="D9DEE8"/>
      </a:accent1>
      <a:accent2>
        <a:srgbClr val="003C7D"/>
      </a:accent2>
      <a:accent3>
        <a:srgbClr val="0078DC"/>
      </a:accent3>
      <a:accent4>
        <a:srgbClr val="74C4EF"/>
      </a:accent4>
      <a:accent5>
        <a:srgbClr val="00A0F5"/>
      </a:accent5>
      <a:accent6>
        <a:srgbClr val="FFB400"/>
      </a:accent6>
      <a:hlink>
        <a:srgbClr val="4B5564"/>
      </a:hlink>
      <a:folHlink>
        <a:srgbClr val="9FAAB8"/>
      </a:folHlink>
    </a:clrScheme>
    <a:fontScheme name="tk">
      <a:majorFont>
        <a:latin typeface="TKTypeBold"/>
        <a:ea typeface=""/>
        <a:cs typeface=""/>
      </a:majorFont>
      <a:minorFont>
        <a:latin typeface="TKTypeMedium"/>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lnSpc>
            <a:spcPct val="90000"/>
          </a:lnSpc>
          <a:spcBef>
            <a:spcPts val="600"/>
          </a:spcBef>
          <a:spcAft>
            <a:spcPts val="0"/>
          </a:spcAft>
          <a:defRPr sz="1600" dirty="0" err="1" smtClean="0">
            <a:ln>
              <a:noFill/>
            </a:ln>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12700">
          <a:solidFill>
            <a:schemeClr val="bg2"/>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nchor="ctr">
        <a:spAutoFit/>
      </a:bodyPr>
      <a:lstStyle>
        <a:defPPr>
          <a:lnSpc>
            <a:spcPct val="90000"/>
          </a:lnSpc>
          <a:spcBef>
            <a:spcPts val="600"/>
          </a:spcBef>
          <a:defRPr sz="1600" dirty="0" err="1" smtClean="0"/>
        </a:defPPr>
      </a:lstStyle>
    </a:txDef>
  </a:objectDefaults>
  <a:extraClrSchemeLst/>
  <a:extLst>
    <a:ext uri="{05A4C25C-085E-4340-85A3-A5531E510DB2}">
      <thm15:themeFamily xmlns:thm15="http://schemas.microsoft.com/office/thememl/2012/main" name="OSH Folienmaster" id="{9FC954A5-3968-42B8-BFA9-A6D9DC5F65C5}" vid="{64A742A5-FDE6-4C91-B499-85602E6C7420}"/>
    </a:ext>
  </a:extLst>
</a:theme>
</file>

<file path=ppt/theme/theme4.xml><?xml version="1.0" encoding="utf-8"?>
<a:theme xmlns:a="http://schemas.openxmlformats.org/drawingml/2006/main" name="1_Design1">
  <a:themeElements>
    <a:clrScheme name="thyssenkrupp">
      <a:dk1>
        <a:srgbClr val="4B5564"/>
      </a:dk1>
      <a:lt1>
        <a:srgbClr val="FFFFFF"/>
      </a:lt1>
      <a:dk2>
        <a:srgbClr val="B0BAC4"/>
      </a:dk2>
      <a:lt2>
        <a:srgbClr val="78879B"/>
      </a:lt2>
      <a:accent1>
        <a:srgbClr val="D9DEE8"/>
      </a:accent1>
      <a:accent2>
        <a:srgbClr val="003C7D"/>
      </a:accent2>
      <a:accent3>
        <a:srgbClr val="0078DC"/>
      </a:accent3>
      <a:accent4>
        <a:srgbClr val="74C4EF"/>
      </a:accent4>
      <a:accent5>
        <a:srgbClr val="00A0F5"/>
      </a:accent5>
      <a:accent6>
        <a:srgbClr val="FFB400"/>
      </a:accent6>
      <a:hlink>
        <a:srgbClr val="4B5564"/>
      </a:hlink>
      <a:folHlink>
        <a:srgbClr val="9FAAB8"/>
      </a:folHlink>
    </a:clrScheme>
    <a:fontScheme name="tk">
      <a:majorFont>
        <a:latin typeface="TKTypeBold"/>
        <a:ea typeface=""/>
        <a:cs typeface=""/>
      </a:majorFont>
      <a:minorFont>
        <a:latin typeface="TKTypeMedium"/>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lnSpc>
            <a:spcPct val="90000"/>
          </a:lnSpc>
          <a:spcBef>
            <a:spcPts val="600"/>
          </a:spcBef>
          <a:spcAft>
            <a:spcPts val="0"/>
          </a:spcAft>
          <a:defRPr sz="1600" dirty="0" err="1" smtClean="0">
            <a:ln>
              <a:noFill/>
            </a:ln>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12700">
          <a:solidFill>
            <a:schemeClr val="bg2"/>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nchor="ctr">
        <a:spAutoFit/>
      </a:bodyPr>
      <a:lstStyle>
        <a:defPPr>
          <a:lnSpc>
            <a:spcPct val="90000"/>
          </a:lnSpc>
          <a:spcBef>
            <a:spcPts val="600"/>
          </a:spcBef>
          <a:defRPr sz="1600" dirty="0" err="1" smtClean="0"/>
        </a:defPPr>
      </a:lstStyle>
    </a:txDef>
  </a:objectDefaults>
  <a:extraClrSchemeLst/>
  <a:extLst>
    <a:ext uri="{05A4C25C-085E-4340-85A3-A5531E510DB2}">
      <thm15:themeFamily xmlns:thm15="http://schemas.microsoft.com/office/thememl/2012/main" name="Design1" id="{8BD77221-A015-4A9E-BB94-A234562DFF9E}" vid="{13C963FA-EC9F-4253-9438-7B9E64C2C87B}"/>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PublishingStartDate xmlns="http://schemas.microsoft.com/sharepoint/v3"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F6B477D3535AE64CB7DD7C01D9E9B489" ma:contentTypeVersion="4" ma:contentTypeDescription="Create a new document." ma:contentTypeScope="" ma:versionID="acb6d3c2f15bb31be666dc29a2ef806c">
  <xsd:schema xmlns:xsd="http://www.w3.org/2001/XMLSchema" xmlns:xs="http://www.w3.org/2001/XMLSchema" xmlns:p="http://schemas.microsoft.com/office/2006/metadata/properties" xmlns:ns1="http://schemas.microsoft.com/sharepoint/v3" targetNamespace="http://schemas.microsoft.com/office/2006/metadata/properties" ma:root="true" ma:fieldsID="431ad7d7fecb97f3f3fd1928f5b2654e" ns1:_="">
    <xsd:import namespace="http://schemas.microsoft.com/sharepoint/v3"/>
    <xsd:element name="properties">
      <xsd:complexType>
        <xsd:sequence>
          <xsd:element name="documentManagement">
            <xsd:complexType>
              <xsd:all>
                <xsd:element ref="ns1:PublishingStartDate" minOccurs="0"/>
                <xsd:element ref="ns1:PublishingExpirationDat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8" nillable="true" ma:displayName="Scheduling Start Date" ma:description="" ma:hidden="true" ma:internalName="PublishingStartDate" ma:readOnly="false">
      <xsd:simpleType>
        <xsd:restriction base="dms:Unknown"/>
      </xsd:simpleType>
    </xsd:element>
    <xsd:element name="PublishingExpirationDate" ma:index="9" nillable="true" ma:displayName="Scheduling End Date" ma:description="" ma:hidden="true" ma:internalName="PublishingExpirationDate" ma:readOnly="fals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99E5F5B-D635-4B9D-8D36-D8946A720893}">
  <ds:schemaRefs>
    <ds:schemaRef ds:uri="http://schemas.microsoft.com/sharepoint/v3/contenttype/forms"/>
  </ds:schemaRefs>
</ds:datastoreItem>
</file>

<file path=customXml/itemProps2.xml><?xml version="1.0" encoding="utf-8"?>
<ds:datastoreItem xmlns:ds="http://schemas.openxmlformats.org/officeDocument/2006/customXml" ds:itemID="{38EBDE8F-F760-4A93-9145-16D1FF2E4D1F}">
  <ds:schemaRefs>
    <ds:schemaRef ds:uri="http://purl.org/dc/terms/"/>
    <ds:schemaRef ds:uri="http://schemas.openxmlformats.org/package/2006/metadata/core-properties"/>
    <ds:schemaRef ds:uri="http://schemas.microsoft.com/office/infopath/2007/PartnerControls"/>
    <ds:schemaRef ds:uri="http://purl.org/dc/dcmitype/"/>
    <ds:schemaRef ds:uri="http://schemas.microsoft.com/sharepoint/v3"/>
    <ds:schemaRef ds:uri="http://schemas.microsoft.com/office/2006/documentManagement/types"/>
    <ds:schemaRef ds:uri="http://purl.org/dc/elements/1.1/"/>
    <ds:schemaRef ds:uri="http://schemas.microsoft.com/office/2006/metadata/properties"/>
    <ds:schemaRef ds:uri="http://www.w3.org/XML/1998/namespace"/>
  </ds:schemaRefs>
</ds:datastoreItem>
</file>

<file path=customXml/itemProps3.xml><?xml version="1.0" encoding="utf-8"?>
<ds:datastoreItem xmlns:ds="http://schemas.openxmlformats.org/officeDocument/2006/customXml" ds:itemID="{39A0DA52-6A6F-43B0-BAFF-4162A97C476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0</TotalTime>
  <Words>1014</Words>
  <Application>Microsoft Office PowerPoint</Application>
  <PresentationFormat>Breitbild</PresentationFormat>
  <Paragraphs>65</Paragraphs>
  <Slides>7</Slides>
  <Notes>7</Notes>
  <HiddenSlides>0</HiddenSlides>
  <MMClips>0</MMClips>
  <ScaleCrop>false</ScaleCrop>
  <HeadingPairs>
    <vt:vector size="8" baseType="variant">
      <vt:variant>
        <vt:lpstr>Verwendete Schriftarten</vt:lpstr>
      </vt:variant>
      <vt:variant>
        <vt:i4>3</vt:i4>
      </vt:variant>
      <vt:variant>
        <vt:lpstr>Design</vt:lpstr>
      </vt:variant>
      <vt:variant>
        <vt:i4>4</vt:i4>
      </vt:variant>
      <vt:variant>
        <vt:lpstr>Eingebettete OLE-Server</vt:lpstr>
      </vt:variant>
      <vt:variant>
        <vt:i4>1</vt:i4>
      </vt:variant>
      <vt:variant>
        <vt:lpstr>Folientitel</vt:lpstr>
      </vt:variant>
      <vt:variant>
        <vt:i4>7</vt:i4>
      </vt:variant>
    </vt:vector>
  </HeadingPairs>
  <TitlesOfParts>
    <vt:vector size="15" baseType="lpstr">
      <vt:lpstr>Arial</vt:lpstr>
      <vt:lpstr>Calibri</vt:lpstr>
      <vt:lpstr>TKTypeMedium</vt:lpstr>
      <vt:lpstr>151125_0940_HWAO_Master January 2016</vt:lpstr>
      <vt:lpstr>Design1</vt:lpstr>
      <vt:lpstr>OSH Folienmaster</vt:lpstr>
      <vt:lpstr>1_Design1</vt:lpstr>
      <vt:lpstr>think-cell Folie</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Company>DPI - Dr. PABST International München</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we.care 2021</dc:title>
  <dc:subject>Ü de-nl</dc:subject>
  <dc:creator>Dr. PABST International</dc:creator>
  <cp:lastModifiedBy>Schweda, Berit Lu</cp:lastModifiedBy>
  <cp:revision>887</cp:revision>
  <cp:lastPrinted>2018-01-23T15:25:45Z</cp:lastPrinted>
  <dcterms:created xsi:type="dcterms:W3CDTF">8061-08-24T01:10:10Z</dcterms:created>
  <dcterms:modified xsi:type="dcterms:W3CDTF">2021-04-06T12:16:14Z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0x010100F6B477D3535AE64CB7DD7C01D9E9B489</vt:lpwstr>
  </property>
</Properties>
</file>