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366" r:id="rId5"/>
    <p:sldId id="374" r:id="rId6"/>
    <p:sldId id="375" r:id="rId7"/>
    <p:sldId id="376" r:id="rId8"/>
    <p:sldId id="377" r:id="rId9"/>
    <p:sldId id="378" r:id="rId10"/>
    <p:sldId id="379" r:id="rId11"/>
    <p:sldId id="380" r:id="rId12"/>
  </p:sldIdLst>
  <p:sldSz cx="12192000" cy="6858000"/>
  <p:notesSz cx="6808788" cy="994092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A6487"/>
    <a:srgbClr val="372C26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74" autoAdjust="0"/>
    <p:restoredTop sz="92495" autoAdjust="0"/>
  </p:normalViewPr>
  <p:slideViewPr>
    <p:cSldViewPr>
      <p:cViewPr varScale="1">
        <p:scale>
          <a:sx n="68" d="100"/>
          <a:sy n="68" d="100"/>
        </p:scale>
        <p:origin x="432" y="60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pPr/>
              <a:t>08.03.2021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D6230-35D5-4CDF-8FAD-B5EAC575EF9D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2A421-727C-49B1-A098-B7277550379B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163071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23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0" name="Picture 2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8359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147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0" name="Picture 2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anchor="t" anchorCtr="0"/>
          <a:lstStyle>
            <a:lvl1pPr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en-US" dirty="0"/>
              <a:t>Concise title </a:t>
            </a:r>
            <a:br>
              <a:rPr lang="en-US" dirty="0"/>
            </a:br>
            <a:r>
              <a:rPr lang="en-US" dirty="0"/>
              <a:t>for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Additional subline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Date  |  Name of speaker</a:t>
            </a:r>
            <a:br>
              <a:rPr lang="en-US" dirty="0"/>
            </a:br>
            <a:r>
              <a:rPr lang="en-US" dirty="0"/>
              <a:t>Sender: </a:t>
            </a:r>
            <a:r>
              <a:rPr lang="en-US" dirty="0" err="1"/>
              <a:t>thyssenkrupp</a:t>
            </a:r>
            <a:r>
              <a:rPr lang="en-US" dirty="0"/>
              <a:t> + BA (optional additional management structure/not legal entity)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783173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66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0" name="Picture 2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Headline for max two lines tk Brand Blue (Subline one line only 18 pt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51989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289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Picture 2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 for max two lines </a:t>
            </a:r>
            <a:r>
              <a:rPr lang="en-US" dirty="0" err="1"/>
              <a:t>tk</a:t>
            </a:r>
            <a:r>
              <a:rPr lang="en-US" dirty="0"/>
              <a:t> Brand Blue (Subline one line only 18 </a:t>
            </a:r>
            <a:r>
              <a:rPr lang="en-US" dirty="0" err="1"/>
              <a:t>pt</a:t>
            </a:r>
            <a:r>
              <a:rPr lang="en-US" dirty="0"/>
              <a:t> grey)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Placeholder for sources and footnote: footnotes are numbered (no *) </a:t>
            </a:r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1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Picture 2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0" name="think-cell Folie" r:id="rId5" imgW="360" imgH="360" progId="TCLayout.ActiveDocument.1">
                  <p:embed/>
                </p:oleObj>
              </mc:Choice>
              <mc:Fallback>
                <p:oleObj name="think-cell Folie" r:id="rId5" imgW="360" imgH="360" progId="TCLayout.ActiveDocument.1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de-DE" dirty="0"/>
              <a:t>Add </a:t>
            </a:r>
            <a:r>
              <a:rPr lang="de-DE" dirty="0" err="1"/>
              <a:t>text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34776750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02" name="think-cell Folie" r:id="rId12" imgW="360" imgH="360" progId="TCLayout.ActiveDocument.1">
                  <p:embed/>
                </p:oleObj>
              </mc:Choice>
              <mc:Fallback>
                <p:oleObj name="think-cell Folie" r:id="rId12" imgW="360" imgH="360" progId="TCLayout.ActiveDocument.1">
                  <p:embed/>
                  <p:pic>
                    <p:nvPicPr>
                      <p:cNvPr id="0" name="Picture 2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fld id="{93956F12-A918-41A9-A38F-C36C1096EDCE}" type="slidenum">
              <a:rPr lang="de-DE" sz="800">
                <a:solidFill>
                  <a:srgbClr val="78879B"/>
                </a:solidFill>
              </a:rPr>
              <a:pPr>
                <a:lnSpc>
                  <a:spcPct val="90000"/>
                </a:lnSpc>
              </a:pPr>
              <a:t>‹Nr.›</a:t>
            </a:fld>
            <a:endParaRPr lang="de-DE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e-DE" sz="800" dirty="0">
                <a:solidFill>
                  <a:srgbClr val="78879B"/>
                </a:solidFill>
              </a:rPr>
              <a:t>CO/HRM-OSH  |  we care 2021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jp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jp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2.jp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jp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4.jp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5.jp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536192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05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9996508" cy="1107996"/>
          </a:xfrm>
        </p:spPr>
        <p:txBody>
          <a:bodyPr vert="horz"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en-US" dirty="0">
                <a:latin typeface="TKTypeMedium" panose="020B0606040502020204" pitchFamily="34" charset="0"/>
              </a:rPr>
              <a:t>Moment</a:t>
            </a:r>
            <a:r>
              <a:rPr lang="pl-PL" dirty="0" smtClean="0">
                <a:latin typeface="TKTypeMedium" panose="020B0606040502020204" pitchFamily="34" charset="0"/>
              </a:rPr>
              <a:t>y </a:t>
            </a:r>
            <a:r>
              <a:rPr lang="en-US" dirty="0">
                <a:latin typeface="TKTypeMedium" panose="020B0606040502020204" pitchFamily="34" charset="0"/>
              </a:rPr>
              <a:t>#</a:t>
            </a:r>
            <a:r>
              <a:rPr lang="en-US" dirty="0" err="1">
                <a:latin typeface="TKTypeMedium" panose="020B0606040502020204" pitchFamily="34" charset="0"/>
              </a:rPr>
              <a:t>howareyou</a:t>
            </a:r>
            <a:r>
              <a:rPr lang="en-US" dirty="0"/>
              <a:t/>
            </a:r>
            <a:br>
              <a:rPr lang="en-US" dirty="0"/>
            </a:br>
            <a:r>
              <a:rPr lang="pl-PL" dirty="0">
                <a:latin typeface="TKTypeMedium" panose="020B0606040502020204" pitchFamily="34" charset="0"/>
              </a:rPr>
              <a:t>Wstęp do rozmów na naradach, spotkaniach, itd.</a:t>
            </a:r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de-DE" dirty="0" smtClean="0"/>
              <a:t>CO/HRM-OSH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0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196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4" name="Objek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/>
          <p:cNvSpPr/>
          <p:nvPr/>
        </p:nvSpPr>
        <p:spPr>
          <a:xfrm>
            <a:off x="407368" y="2276872"/>
            <a:ext cx="11197244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dirty="0">
                <a:solidFill>
                  <a:schemeClr val="accent5"/>
                </a:solidFill>
              </a:rPr>
              <a:t>Poniżej znajdziesz przykłady możliwych wstępów do rozmów na naradach, spotkaniach, itd.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pl-PL" dirty="0">
                <a:solidFill>
                  <a:schemeClr val="accent5"/>
                </a:solidFill>
              </a:rPr>
              <a:t>Te początki zdań, pytania lub myślowe impulsy nie zabierają wiele czasu, ale pomagają lepiej rozpoznać sytuacje, znaleźć możliwości wsparcia i wzmacniać kulturę „we </a:t>
            </a:r>
            <a:r>
              <a:rPr lang="pl-PL" dirty="0" err="1">
                <a:solidFill>
                  <a:schemeClr val="accent5"/>
                </a:solidFill>
              </a:rPr>
              <a:t>care</a:t>
            </a:r>
            <a:r>
              <a:rPr lang="pl-PL" dirty="0">
                <a:solidFill>
                  <a:schemeClr val="accent5"/>
                </a:solidFill>
              </a:rPr>
              <a:t>“.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pl-PL" dirty="0">
              <a:solidFill>
                <a:schemeClr val="accent5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pl-PL" dirty="0">
              <a:solidFill>
                <a:schemeClr val="accent5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pl-PL" dirty="0">
                <a:solidFill>
                  <a:schemeClr val="accent5"/>
                </a:solidFill>
              </a:rPr>
              <a:t>Wybierz wstęp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pl-PL" dirty="0">
                <a:solidFill>
                  <a:schemeClr val="accent5"/>
                </a:solidFill>
              </a:rPr>
              <a:t>Uzupełnij zdania, odpowiedz na pytania lub opowiedz krótką historię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pl-PL" dirty="0">
                <a:solidFill>
                  <a:schemeClr val="accent5"/>
                </a:solidFill>
              </a:rPr>
              <a:t>Zaplanuj na to ok. 2-3 minuty </a:t>
            </a: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1189994" y="5445224"/>
            <a:ext cx="497801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dirty="0">
                <a:solidFill>
                  <a:schemeClr val="accent5"/>
                </a:solidFill>
              </a:rPr>
              <a:t>W zespole można zmieniać się rolami z narady na naradę</a:t>
            </a:r>
            <a:r>
              <a:rPr lang="de-DE" dirty="0">
                <a:solidFill>
                  <a:schemeClr val="accent5"/>
                </a:solidFill>
              </a:rPr>
              <a:t>. </a:t>
            </a:r>
          </a:p>
        </p:txBody>
      </p:sp>
      <p:sp>
        <p:nvSpPr>
          <p:cNvPr id="16" name="Rechteck 15"/>
          <p:cNvSpPr/>
          <p:nvPr/>
        </p:nvSpPr>
        <p:spPr>
          <a:xfrm>
            <a:off x="6960096" y="5477610"/>
            <a:ext cx="496855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dirty="0">
                <a:solidFill>
                  <a:schemeClr val="accent5"/>
                </a:solidFill>
              </a:rPr>
              <a:t>Te wstępy powinny być tak zaplanowane, aby nie kończyły się długimi dyskusjami.</a:t>
            </a:r>
            <a:endParaRPr lang="de-DE" dirty="0">
              <a:solidFill>
                <a:schemeClr val="accent5"/>
              </a:solidFill>
            </a:endParaRPr>
          </a:p>
        </p:txBody>
      </p:sp>
      <p:sp>
        <p:nvSpPr>
          <p:cNvPr id="17" name="Textplatzhalter 24"/>
          <p:cNvSpPr txBox="1">
            <a:spLocks/>
          </p:cNvSpPr>
          <p:nvPr/>
        </p:nvSpPr>
        <p:spPr>
          <a:xfrm>
            <a:off x="-60684" y="327863"/>
            <a:ext cx="3888432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en-US" sz="2800" dirty="0">
                <a:latin typeface="TKTypeMedium" panose="020B0606040502020204" pitchFamily="34" charset="0"/>
              </a:rPr>
              <a:t>Moment</a:t>
            </a:r>
            <a:r>
              <a:rPr lang="pl-PL" sz="2800" dirty="0">
                <a:latin typeface="TKTypeMedium" panose="020B0606040502020204" pitchFamily="34" charset="0"/>
              </a:rPr>
              <a:t>y</a:t>
            </a:r>
            <a:r>
              <a:rPr lang="en-US" sz="2800" dirty="0">
                <a:latin typeface="TKTypeMedium" panose="020B0606040502020204" pitchFamily="34" charset="0"/>
              </a:rPr>
              <a:t> </a:t>
            </a:r>
            <a:r>
              <a:rPr lang="pl-PL" sz="2800" dirty="0">
                <a:latin typeface="TKTypeMedium" panose="020B0606040502020204" pitchFamily="34" charset="0"/>
              </a:rPr>
              <a:t> </a:t>
            </a:r>
            <a:r>
              <a:rPr lang="en-US" sz="2800" dirty="0">
                <a:latin typeface="TKTypeMedium" panose="020B0606040502020204" pitchFamily="34" charset="0"/>
              </a:rPr>
              <a:t>#</a:t>
            </a:r>
            <a:r>
              <a:rPr lang="en-US" sz="2800" dirty="0" err="1">
                <a:latin typeface="TKTypeMedium" panose="020B0606040502020204" pitchFamily="34" charset="0"/>
              </a:rPr>
              <a:t>howareyou</a:t>
            </a:r>
            <a:endParaRPr lang="en-US" sz="2800" dirty="0"/>
          </a:p>
        </p:txBody>
      </p:sp>
      <p:sp>
        <p:nvSpPr>
          <p:cNvPr id="18" name="Textplatzhalter 24"/>
          <p:cNvSpPr txBox="1">
            <a:spLocks/>
          </p:cNvSpPr>
          <p:nvPr/>
        </p:nvSpPr>
        <p:spPr>
          <a:xfrm>
            <a:off x="-50712" y="987396"/>
            <a:ext cx="3554424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pl-PL" sz="2400" dirty="0">
                <a:latin typeface="TKTypeMedium" panose="020B0606040502020204" pitchFamily="34" charset="0"/>
              </a:rPr>
              <a:t>Co mogę z nim zrobić?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610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1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pl-PL" sz="4400" dirty="0">
                <a:solidFill>
                  <a:srgbClr val="FFFFFF"/>
                </a:solidFill>
              </a:rPr>
              <a:t>Mam się tak …</a:t>
            </a:r>
          </a:p>
          <a:p>
            <a:pPr lvl="0">
              <a:lnSpc>
                <a:spcPct val="90000"/>
              </a:lnSpc>
            </a:pPr>
            <a:endParaRPr lang="pl-PL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Mój nastrój jest teraz …</a:t>
            </a: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sz="1600" dirty="0">
                <a:solidFill>
                  <a:schemeClr val="bg1"/>
                </a:solidFill>
              </a:rPr>
              <a:t>Potrzeba tylko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tyle czasu 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-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3 </a:t>
            </a:r>
            <a:r>
              <a:rPr lang="pl-PL" sz="1600" dirty="0">
                <a:solidFill>
                  <a:schemeClr val="bg1"/>
                </a:solidFill>
              </a:rPr>
              <a:t>minuty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krótkiego wstępu do rozmów w zespołach i na spotkaniach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47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4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pl-PL" sz="4400" dirty="0">
                <a:solidFill>
                  <a:srgbClr val="FFFFFF"/>
                </a:solidFill>
              </a:rPr>
              <a:t>Mam się tak …</a:t>
            </a:r>
          </a:p>
          <a:p>
            <a:pPr lvl="0">
              <a:lnSpc>
                <a:spcPct val="90000"/>
              </a:lnSpc>
            </a:pPr>
            <a:endParaRPr lang="pl-PL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Denerwuje mnie właśnie to, że …</a:t>
            </a: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Czego mi naprawdę brakuje, to …</a:t>
            </a: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Na co się najbardziej cieszę, to …</a:t>
            </a: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To co mi w tych czasach pomaga, to …</a:t>
            </a: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sz="1600" dirty="0">
                <a:solidFill>
                  <a:schemeClr val="bg1"/>
                </a:solidFill>
              </a:rPr>
              <a:t>Potrzeba tylko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tyle czasu 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-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3 </a:t>
            </a:r>
            <a:r>
              <a:rPr lang="pl-PL" sz="1600" dirty="0">
                <a:solidFill>
                  <a:schemeClr val="bg1"/>
                </a:solidFill>
              </a:rPr>
              <a:t>minuty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krótkiego wstępu do rozmów w zespołach i na spotkaniach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2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66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pl-PL" sz="4400" dirty="0">
                <a:solidFill>
                  <a:srgbClr val="FFFFFF"/>
                </a:solidFill>
              </a:rPr>
              <a:t>Mam się tak …</a:t>
            </a:r>
          </a:p>
          <a:p>
            <a:pPr lvl="0">
              <a:lnSpc>
                <a:spcPct val="90000"/>
              </a:lnSpc>
            </a:pPr>
            <a:endParaRPr lang="pl-PL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Czuję wdzięczność za …</a:t>
            </a: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Wielką radość sprawiło mi …</a:t>
            </a:r>
          </a:p>
          <a:p>
            <a:pPr lvl="0">
              <a:lnSpc>
                <a:spcPct val="90000"/>
              </a:lnSpc>
            </a:pP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sz="1600" dirty="0">
                <a:solidFill>
                  <a:schemeClr val="bg1"/>
                </a:solidFill>
              </a:rPr>
              <a:t>Potrzeba tylko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tyle czasu 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-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3 </a:t>
            </a:r>
            <a:r>
              <a:rPr lang="pl-PL" sz="1600" dirty="0">
                <a:solidFill>
                  <a:schemeClr val="bg1"/>
                </a:solidFill>
              </a:rPr>
              <a:t>minuty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krótkiego wstępu do rozmów w zespołach i na spotkaniach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79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29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pl-PL" sz="4400" dirty="0">
                <a:solidFill>
                  <a:srgbClr val="FFFFFF"/>
                </a:solidFill>
              </a:rPr>
              <a:t>Jak się macie</a:t>
            </a:r>
            <a:r>
              <a:rPr lang="de-DE" sz="4400" dirty="0">
                <a:solidFill>
                  <a:srgbClr val="FFFFFF"/>
                </a:solidFill>
              </a:rPr>
              <a:t>? </a:t>
            </a: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Który wyraz twarzy najlepiej pasuje do Ciebie</a:t>
            </a:r>
            <a:r>
              <a:rPr lang="de-DE" sz="2400" dirty="0">
                <a:solidFill>
                  <a:srgbClr val="FFFFFF"/>
                </a:solidFill>
              </a:rPr>
              <a:t>? 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Dlaczego</a:t>
            </a:r>
            <a:r>
              <a:rPr lang="de-DE" sz="2400" dirty="0">
                <a:solidFill>
                  <a:srgbClr val="FFFFFF"/>
                </a:solidFill>
              </a:rPr>
              <a:t>? 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Jeżeli nie masz się za dobrze</a:t>
            </a:r>
            <a:r>
              <a:rPr lang="de-DE" sz="2400" dirty="0">
                <a:solidFill>
                  <a:srgbClr val="FFFFFF"/>
                </a:solidFill>
              </a:rPr>
              <a:t>:</a:t>
            </a:r>
            <a:br>
              <a:rPr lang="de-DE" sz="2400" dirty="0">
                <a:solidFill>
                  <a:srgbClr val="FFFFFF"/>
                </a:solidFill>
              </a:rPr>
            </a:br>
            <a:r>
              <a:rPr lang="pl-PL" sz="2400" dirty="0">
                <a:solidFill>
                  <a:srgbClr val="FFFFFF"/>
                </a:solidFill>
              </a:rPr>
              <a:t>jak możemy Ci pomóc w zespole</a:t>
            </a:r>
            <a:r>
              <a:rPr lang="de-DE" sz="2400" dirty="0">
                <a:solidFill>
                  <a:srgbClr val="FFFFFF"/>
                </a:solidFill>
              </a:rPr>
              <a:t>? </a:t>
            </a: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20" name="Ellipse 8">
            <a:extLst>
              <a:ext uri="{FF2B5EF4-FFF2-40B4-BE49-F238E27FC236}">
                <a16:creationId xmlns:a16="http://schemas.microsoft.com/office/drawing/2014/main" id="{0D9613E3-BD43-834C-84D8-4DB1D1359662}"/>
              </a:ext>
            </a:extLst>
          </p:cNvPr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sz="1600" dirty="0">
                <a:solidFill>
                  <a:schemeClr val="bg1"/>
                </a:solidFill>
              </a:rPr>
              <a:t>Potrzeba tylko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tyle czasu 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-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3 </a:t>
            </a:r>
            <a:r>
              <a:rPr lang="pl-PL" sz="1600" dirty="0">
                <a:solidFill>
                  <a:schemeClr val="bg1"/>
                </a:solidFill>
              </a:rPr>
              <a:t>minuty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krótkiego wstępu do rozmów w zespołach i na spotkaniach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91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314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pl-PL" sz="4400" dirty="0">
                <a:solidFill>
                  <a:srgbClr val="FFFFFF"/>
                </a:solidFill>
              </a:rPr>
              <a:t>Chcę wiedzieć, jak się macie</a:t>
            </a:r>
            <a:r>
              <a:rPr lang="de-DE" sz="4400" dirty="0">
                <a:solidFill>
                  <a:srgbClr val="FFFFFF"/>
                </a:solidFill>
              </a:rPr>
              <a:t>!</a:t>
            </a: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W tej sytuacji zauważam, jak ważne jest to, aby uważać na innych</a:t>
            </a:r>
            <a:r>
              <a:rPr lang="de-DE" sz="2400" dirty="0">
                <a:solidFill>
                  <a:srgbClr val="FFFFFF"/>
                </a:solidFill>
              </a:rPr>
              <a:t>: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de-DE" sz="2400" dirty="0">
                <a:solidFill>
                  <a:srgbClr val="FFFFFF"/>
                </a:solidFill>
              </a:rPr>
              <a:t>D</a:t>
            </a:r>
            <a:r>
              <a:rPr lang="pl-PL" sz="2400" dirty="0" err="1">
                <a:solidFill>
                  <a:srgbClr val="FFFFFF"/>
                </a:solidFill>
              </a:rPr>
              <a:t>latego</a:t>
            </a:r>
            <a:r>
              <a:rPr lang="de-DE" sz="2400" dirty="0">
                <a:solidFill>
                  <a:srgbClr val="FFFFFF"/>
                </a:solidFill>
              </a:rPr>
              <a:t>: </a:t>
            </a:r>
            <a:r>
              <a:rPr lang="pl-PL" sz="2400" dirty="0">
                <a:solidFill>
                  <a:srgbClr val="FFFFFF"/>
                </a:solidFill>
              </a:rPr>
              <a:t>Słuchajmy siebie nawzajem         i mówmy, kiedy coś nam ciąży</a:t>
            </a:r>
            <a:r>
              <a:rPr lang="de-DE" sz="2400" dirty="0">
                <a:solidFill>
                  <a:srgbClr val="FFFFFF"/>
                </a:solidFill>
              </a:rPr>
              <a:t>!</a:t>
            </a: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sz="1600" dirty="0">
                <a:solidFill>
                  <a:schemeClr val="bg1"/>
                </a:solidFill>
              </a:rPr>
              <a:t>Potrzeba tylko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tyle czasu 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-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3 </a:t>
            </a:r>
            <a:r>
              <a:rPr lang="pl-PL" sz="1600" dirty="0">
                <a:solidFill>
                  <a:schemeClr val="bg1"/>
                </a:solidFill>
              </a:rPr>
              <a:t>minuty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krótkiego wstępu do rozmów w zespołach i na spotkaniach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5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33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pl-PL" sz="4400" dirty="0">
                <a:solidFill>
                  <a:srgbClr val="FFFFFF"/>
                </a:solidFill>
              </a:rPr>
              <a:t>Czasami też było mi naprawdę źle</a:t>
            </a:r>
            <a:r>
              <a:rPr lang="de-DE" sz="4400" dirty="0">
                <a:solidFill>
                  <a:srgbClr val="FFFFFF"/>
                </a:solidFill>
              </a:rPr>
              <a:t>!</a:t>
            </a: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Było mi naprawdę źle, kiedy </a:t>
            </a:r>
            <a:r>
              <a:rPr lang="de-DE" sz="2400" dirty="0">
                <a:solidFill>
                  <a:srgbClr val="FFFFFF"/>
                </a:solidFill>
              </a:rPr>
              <a:t>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pl-PL" sz="2400" dirty="0">
                <a:solidFill>
                  <a:srgbClr val="FFFFFF"/>
                </a:solidFill>
              </a:rPr>
              <a:t>Pomogło mi</a:t>
            </a:r>
            <a:r>
              <a:rPr lang="de-DE" sz="2400" dirty="0">
                <a:solidFill>
                  <a:srgbClr val="FFFFFF"/>
                </a:solidFill>
              </a:rPr>
              <a:t> …</a:t>
            </a:r>
          </a:p>
          <a:p>
            <a:pPr lvl="0">
              <a:lnSpc>
                <a:spcPct val="90000"/>
              </a:lnSpc>
            </a:pPr>
            <a:endParaRPr lang="de-DE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sz="1600" dirty="0">
                <a:solidFill>
                  <a:schemeClr val="bg1"/>
                </a:solidFill>
              </a:rPr>
              <a:t>Potrzeba tylko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tyle czasu </a:t>
            </a:r>
            <a:r>
              <a:rPr lang="de-DE" sz="1600" dirty="0">
                <a:solidFill>
                  <a:schemeClr val="bg1"/>
                </a:solidFill>
              </a:rPr>
              <a:t>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de-DE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de-DE" sz="1600" dirty="0">
                <a:solidFill>
                  <a:schemeClr val="bg1"/>
                </a:solidFill>
              </a:rPr>
              <a:t>2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-</a:t>
            </a:r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de-DE" sz="1600" dirty="0">
                <a:solidFill>
                  <a:schemeClr val="bg1"/>
                </a:solidFill>
              </a:rPr>
              <a:t>3 </a:t>
            </a:r>
            <a:r>
              <a:rPr lang="pl-PL" sz="1600" dirty="0">
                <a:solidFill>
                  <a:schemeClr val="bg1"/>
                </a:solidFill>
              </a:rPr>
              <a:t>minuty</a:t>
            </a:r>
            <a:r>
              <a:rPr lang="de-DE" sz="1600" dirty="0">
                <a:solidFill>
                  <a:schemeClr val="bg1"/>
                </a:solidFill>
              </a:rPr>
              <a:t> </a:t>
            </a:r>
            <a:r>
              <a:rPr lang="pl-PL" sz="1600" dirty="0">
                <a:solidFill>
                  <a:schemeClr val="bg1"/>
                </a:solidFill>
              </a:rPr>
              <a:t>krótkiego wstępu do rozmów w zespołach i na spotkaniach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7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25A606E90E954DAC8B213F9002B9E5" ma:contentTypeVersion="2" ma:contentTypeDescription="Ein neues Dokument erstellen." ma:contentTypeScope="" ma:versionID="d7ef7ac9a41de9aebcb4df7b3c2823e9">
  <xsd:schema xmlns:xsd="http://www.w3.org/2001/XMLSchema" xmlns:xs="http://www.w3.org/2001/XMLSchema" xmlns:p="http://schemas.microsoft.com/office/2006/metadata/properties" xmlns:ns2="c51f9492-06f6-4d1e-aceb-358b31fe04ed" targetNamespace="http://schemas.microsoft.com/office/2006/metadata/properties" ma:root="true" ma:fieldsID="ced1fb7346b8b7ae197ade30273884e6" ns2:_="">
    <xsd:import namespace="c51f9492-06f6-4d1e-aceb-358b31fe0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f9492-06f6-4d1e-aceb-358b31fe0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6F2B4B-4548-4147-85A2-7E0808111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1f9492-06f6-4d1e-aceb-358b31fe0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EBDE8F-F760-4A93-9145-16D1FF2E4D1F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c51f9492-06f6-4d1e-aceb-358b31fe04e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362</Words>
  <Application>Microsoft Office PowerPoint</Application>
  <PresentationFormat>Breitbild</PresentationFormat>
  <Paragraphs>85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TKTypeMedium</vt:lpstr>
      <vt:lpstr>151125_0940_HWAO_Master January 2016</vt:lpstr>
      <vt:lpstr>think-cell Folie</vt:lpstr>
      <vt:lpstr>Momenty #howareyou Wstęp do rozmów na naradach, spotkaniach, itd.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DPI - Dr. PABST International, München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we.care: Kampagne 2021</dc:title>
  <dc:subject>Ü de-pl</dc:subject>
  <dc:creator>Dr. PABST International</dc:creator>
  <cp:lastModifiedBy>Tran, Jackie</cp:lastModifiedBy>
  <cp:revision>1052</cp:revision>
  <cp:lastPrinted>2020-12-07T06:37:24Z</cp:lastPrinted>
  <dcterms:created xsi:type="dcterms:W3CDTF">8061-08-24T01:10:10Z</dcterms:created>
  <dcterms:modified xsi:type="dcterms:W3CDTF">2021-03-08T10:50:34Z</dcterms:modified>
  <cp:version>DPI - Dr. PABST International, München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0x0101006625A606E90E954DAC8B213F9002B9E5</vt:lpwstr>
  </property>
</Properties>
</file>