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6" r:id="rId1"/>
  </p:sldMasterIdLst>
  <p:notesMasterIdLst>
    <p:notesMasterId r:id="rId10"/>
  </p:notesMasterIdLst>
  <p:handoutMasterIdLst>
    <p:handoutMasterId r:id="rId11"/>
  </p:handoutMasterIdLst>
  <p:sldIdLst>
    <p:sldId id="366" r:id="rId2"/>
    <p:sldId id="374" r:id="rId3"/>
    <p:sldId id="375" r:id="rId4"/>
    <p:sldId id="376" r:id="rId5"/>
    <p:sldId id="377" r:id="rId6"/>
    <p:sldId id="378" r:id="rId7"/>
    <p:sldId id="379" r:id="rId8"/>
    <p:sldId id="380" r:id="rId9"/>
  </p:sldIdLst>
  <p:sldSz cx="12192000" cy="6858000"/>
  <p:notesSz cx="6808788" cy="994092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74" autoAdjust="0"/>
    <p:restoredTop sz="93979" autoAdjust="0"/>
  </p:normalViewPr>
  <p:slideViewPr>
    <p:cSldViewPr>
      <p:cViewPr varScale="1">
        <p:scale>
          <a:sx n="73" d="100"/>
          <a:sy n="73" d="100"/>
        </p:scale>
        <p:origin x="234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D6230-35D5-4CDF-8FAD-B5EAC575EF9D}" type="datetimeFigureOut">
              <a:rPr lang="en-US" smtClean="0"/>
              <a:t>3/8/2021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2A421-727C-49B1-A098-B7277550379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163071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8359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783173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Headline for max two lines tk Brand Blue (Subline one line only 18 pt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51989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de-DE" dirty="0"/>
              <a:t>Add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34776750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fld id="{93956F12-A918-41A9-A38F-C36C1096EDCE}" type="slidenum">
              <a:rPr lang="de-DE" sz="800">
                <a:solidFill>
                  <a:srgbClr val="78879B"/>
                </a:solidFill>
              </a:rPr>
              <a:pPr>
                <a:lnSpc>
                  <a:spcPct val="90000"/>
                </a:lnSpc>
              </a:pPr>
              <a:t>‹Nr.›</a:t>
            </a:fld>
            <a:endParaRPr lang="de-DE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800" dirty="0">
                <a:solidFill>
                  <a:srgbClr val="78879B"/>
                </a:solidFill>
              </a:rPr>
              <a:t>CO/HRM-OSH  |  we care 2021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jp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jp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jp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jp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jp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002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8932800" cy="1107996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n-US" dirty="0">
                <a:latin typeface="TKTypeMedium" panose="020B0606040502020204" pitchFamily="34" charset="0"/>
              </a:rPr>
              <a:t>#</a:t>
            </a:r>
            <a:r>
              <a:rPr lang="en-US" dirty="0" smtClean="0">
                <a:latin typeface="TKTypeMedium" panose="020B0606040502020204" pitchFamily="34" charset="0"/>
              </a:rPr>
              <a:t>howareyou-Moments</a:t>
            </a:r>
            <a:r>
              <a:rPr lang="en-US" dirty="0"/>
              <a:t/>
            </a:r>
            <a:br>
              <a:rPr lang="en-US" dirty="0"/>
            </a:br>
            <a:r>
              <a:rPr lang="ro-RO" dirty="0">
                <a:latin typeface="TKTypeMedium" panose="020B0606040502020204" pitchFamily="34" charset="0"/>
              </a:rPr>
              <a:t>Introduceri pentru </a:t>
            </a:r>
            <a:r>
              <a:rPr lang="ro-RO" dirty="0" err="1">
                <a:latin typeface="TKTypeMedium" panose="020B0606040502020204" pitchFamily="34" charset="0"/>
              </a:rPr>
              <a:t>discuţii</a:t>
            </a:r>
            <a:r>
              <a:rPr lang="ro-RO" dirty="0">
                <a:latin typeface="TKTypeMedium" panose="020B0606040502020204" pitchFamily="34" charset="0"/>
              </a:rPr>
              <a:t> de tură</a:t>
            </a:r>
            <a:r>
              <a:rPr lang="en-US" dirty="0">
                <a:latin typeface="TKTypeMedium" panose="020B0606040502020204" pitchFamily="34" charset="0"/>
              </a:rPr>
              <a:t>, </a:t>
            </a:r>
            <a:r>
              <a:rPr lang="ro-RO" dirty="0" err="1">
                <a:latin typeface="TKTypeMedium" panose="020B0606040502020204" pitchFamily="34" charset="0"/>
              </a:rPr>
              <a:t>şedinţe</a:t>
            </a:r>
            <a:r>
              <a:rPr lang="en-US" dirty="0">
                <a:latin typeface="TKTypeMedium" panose="020B0606040502020204" pitchFamily="34" charset="0"/>
              </a:rPr>
              <a:t> &amp; Co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de-DE" dirty="0" smtClean="0"/>
              <a:t>CO/HRM-OSH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5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88843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n-US" sz="2800" dirty="0">
                <a:latin typeface="TKTypeMedium" panose="020B0606040502020204" pitchFamily="34" charset="0"/>
              </a:rPr>
              <a:t>#</a:t>
            </a:r>
            <a:r>
              <a:rPr lang="en-US" sz="2800" dirty="0" err="1" smtClean="0">
                <a:latin typeface="TKTypeMedium" panose="020B0606040502020204" pitchFamily="34" charset="0"/>
              </a:rPr>
              <a:t>howareyou</a:t>
            </a:r>
            <a:r>
              <a:rPr lang="en-US" sz="2800" dirty="0">
                <a:latin typeface="TKTypeMedium" panose="020B0606040502020204" pitchFamily="34" charset="0"/>
              </a:rPr>
              <a:t>-</a:t>
            </a:r>
            <a:r>
              <a:rPr lang="en-US" sz="2800" dirty="0" smtClean="0">
                <a:latin typeface="TKTypeMedium" panose="020B0606040502020204" pitchFamily="34" charset="0"/>
              </a:rPr>
              <a:t>Moments</a:t>
            </a:r>
            <a:endParaRPr lang="en-US" sz="2800" dirty="0"/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o-RO" dirty="0">
                <a:solidFill>
                  <a:schemeClr val="accent5"/>
                </a:solidFill>
              </a:rPr>
              <a:t>În cele ce urmează găseşti posibile introduceri pentru discuţii în echipă, şedinţe</a:t>
            </a:r>
            <a:r>
              <a:rPr lang="de-DE" dirty="0">
                <a:solidFill>
                  <a:schemeClr val="accent5"/>
                </a:solidFill>
              </a:rPr>
              <a:t> &amp; Co.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o-RO" dirty="0">
                <a:solidFill>
                  <a:schemeClr val="accent5"/>
                </a:solidFill>
              </a:rPr>
              <a:t>Aceste începuturi de frază, întrebări sau subiecte de reflecţie nu cer mult timp, dar ajută la o mai bună înţelegere a stărilor de spirit, la găsirea de posibilităţi de sprijin şi la consolidarea culturii noastre</a:t>
            </a:r>
            <a:r>
              <a:rPr lang="de-DE" dirty="0">
                <a:solidFill>
                  <a:schemeClr val="accent5"/>
                </a:solidFill>
              </a:rPr>
              <a:t> „</a:t>
            </a:r>
            <a:r>
              <a:rPr lang="de-DE" dirty="0" err="1">
                <a:solidFill>
                  <a:schemeClr val="accent5"/>
                </a:solidFill>
              </a:rPr>
              <a:t>we</a:t>
            </a:r>
            <a:r>
              <a:rPr lang="de-DE" dirty="0">
                <a:solidFill>
                  <a:schemeClr val="accent5"/>
                </a:solidFill>
              </a:rPr>
              <a:t> </a:t>
            </a:r>
            <a:r>
              <a:rPr lang="de-DE" dirty="0" err="1">
                <a:solidFill>
                  <a:schemeClr val="accent5"/>
                </a:solidFill>
              </a:rPr>
              <a:t>care</a:t>
            </a:r>
            <a:r>
              <a:rPr lang="de-DE" dirty="0">
                <a:solidFill>
                  <a:schemeClr val="accent5"/>
                </a:solidFill>
              </a:rPr>
              <a:t>“.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dirty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dirty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ro-RO" dirty="0">
                <a:solidFill>
                  <a:schemeClr val="accent5"/>
                </a:solidFill>
              </a:rPr>
              <a:t>Alege o introducere</a:t>
            </a:r>
            <a:endParaRPr lang="de-DE" dirty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ro-RO" dirty="0">
                <a:solidFill>
                  <a:schemeClr val="accent5"/>
                </a:solidFill>
              </a:rPr>
              <a:t>Completează propoziţiile, răspunde la întrebări sau spune o povestioară</a:t>
            </a:r>
            <a:r>
              <a:rPr lang="de-DE" dirty="0">
                <a:solidFill>
                  <a:schemeClr val="accent5"/>
                </a:solidFill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ro-RO" dirty="0">
                <a:solidFill>
                  <a:schemeClr val="accent5"/>
                </a:solidFill>
              </a:rPr>
              <a:t>Planifică pentru aceasta cam 2-3 minute</a:t>
            </a:r>
            <a:endParaRPr lang="de-DE" dirty="0">
              <a:solidFill>
                <a:schemeClr val="accent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9780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o-RO" dirty="0">
                <a:solidFill>
                  <a:schemeClr val="accent5"/>
                </a:solidFill>
              </a:rPr>
              <a:t>În echipă se poate trece de la discuţie la discuţie.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o-RO" dirty="0">
                <a:solidFill>
                  <a:schemeClr val="accent5"/>
                </a:solidFill>
              </a:rPr>
              <a:t>Aceste introduceri trebuie astfel planificate încât să nu sfârşească în lungi cercuri de discuţie</a:t>
            </a:r>
            <a:r>
              <a:rPr lang="de-DE" dirty="0">
                <a:solidFill>
                  <a:schemeClr val="accent5"/>
                </a:solidFill>
              </a:rPr>
              <a:t>. </a:t>
            </a:r>
          </a:p>
        </p:txBody>
      </p:sp>
      <p:sp>
        <p:nvSpPr>
          <p:cNvPr id="17" name="Textplatzhalter 24"/>
          <p:cNvSpPr txBox="1">
            <a:spLocks/>
          </p:cNvSpPr>
          <p:nvPr/>
        </p:nvSpPr>
        <p:spPr>
          <a:xfrm>
            <a:off x="-50712" y="987396"/>
            <a:ext cx="2942356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fr-FR" sz="2400" dirty="0">
                <a:latin typeface="TKTypeMedium" panose="020B0606040502020204" pitchFamily="34" charset="0"/>
              </a:rPr>
              <a:t>Ce pot face </a:t>
            </a:r>
            <a:r>
              <a:rPr lang="fr-FR" sz="2400" dirty="0" err="1">
                <a:latin typeface="TKTypeMedium" panose="020B0606040502020204" pitchFamily="34" charset="0"/>
              </a:rPr>
              <a:t>cu</a:t>
            </a:r>
            <a:r>
              <a:rPr lang="fr-FR" sz="2400" dirty="0">
                <a:latin typeface="TKTypeMedium" panose="020B0606040502020204" pitchFamily="34" charset="0"/>
              </a:rPr>
              <a:t> </a:t>
            </a:r>
            <a:r>
              <a:rPr lang="fr-FR" sz="2400" dirty="0" err="1">
                <a:latin typeface="TKTypeMedium" panose="020B0606040502020204" pitchFamily="34" charset="0"/>
              </a:rPr>
              <a:t>ea</a:t>
            </a:r>
            <a:r>
              <a:rPr lang="fr-FR" sz="2400" dirty="0">
                <a:latin typeface="TKTypeMedium" panose="020B0606040502020204" pitchFamily="34" charset="0"/>
              </a:rPr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0689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ro-RO" sz="4400" dirty="0">
                <a:solidFill>
                  <a:srgbClr val="FFFFFF"/>
                </a:solidFill>
              </a:rPr>
              <a:t>Îmi merge 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Starea mea de spirit actuală este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S</a:t>
            </a:r>
            <a:r>
              <a:rPr lang="ro-RO" sz="1600" dirty="0">
                <a:solidFill>
                  <a:schemeClr val="bg1"/>
                </a:solidFill>
              </a:rPr>
              <a:t>ă nu spui ca n-ai timp pentru asta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ro-RO" sz="1600" dirty="0">
                <a:solidFill>
                  <a:schemeClr val="bg1"/>
                </a:solidFill>
              </a:rPr>
              <a:t>min de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>
                <a:solidFill>
                  <a:schemeClr val="bg1"/>
                </a:solidFill>
              </a:rPr>
              <a:t>scurtă introducere pt.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 err="1">
                <a:solidFill>
                  <a:schemeClr val="bg1"/>
                </a:solidFill>
              </a:rPr>
              <a:t>discuţii</a:t>
            </a:r>
            <a:r>
              <a:rPr lang="ro-RO" sz="1600" dirty="0">
                <a:solidFill>
                  <a:schemeClr val="bg1"/>
                </a:solidFill>
              </a:rPr>
              <a:t> în echipă</a:t>
            </a:r>
            <a:r>
              <a:rPr lang="de-DE" sz="1600" dirty="0">
                <a:solidFill>
                  <a:schemeClr val="bg1"/>
                </a:solidFill>
              </a:rPr>
              <a:t> &amp; </a:t>
            </a:r>
            <a:r>
              <a:rPr lang="ro-RO" sz="1600" dirty="0" err="1">
                <a:solidFill>
                  <a:schemeClr val="bg1"/>
                </a:solidFill>
              </a:rPr>
              <a:t>şedinţe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8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ro-RO" sz="4400" dirty="0">
                <a:solidFill>
                  <a:srgbClr val="FFFFFF"/>
                </a:solidFill>
              </a:rPr>
              <a:t>Îmi merge 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Tocmai mă enervează că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Ceea ce-mi lipsește cu adevărat, este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Ceea ce mă bucură cel mai mult, este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Ceea ce mă ajută în această perioadă, este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S</a:t>
            </a:r>
            <a:r>
              <a:rPr lang="ro-RO" sz="1600" dirty="0">
                <a:solidFill>
                  <a:schemeClr val="bg1"/>
                </a:solidFill>
              </a:rPr>
              <a:t>ă nu spui ca n-ai timp pentru asta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ro-RO" sz="1600" dirty="0">
                <a:solidFill>
                  <a:schemeClr val="bg1"/>
                </a:solidFill>
              </a:rPr>
              <a:t>min de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>
                <a:solidFill>
                  <a:schemeClr val="bg1"/>
                </a:solidFill>
              </a:rPr>
              <a:t>scurtă introducere pt.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 err="1">
                <a:solidFill>
                  <a:schemeClr val="bg1"/>
                </a:solidFill>
              </a:rPr>
              <a:t>discuţii</a:t>
            </a:r>
            <a:r>
              <a:rPr lang="ro-RO" sz="1600" dirty="0">
                <a:solidFill>
                  <a:schemeClr val="bg1"/>
                </a:solidFill>
              </a:rPr>
              <a:t> în echipă</a:t>
            </a:r>
            <a:r>
              <a:rPr lang="de-DE" sz="1600" dirty="0">
                <a:solidFill>
                  <a:schemeClr val="bg1"/>
                </a:solidFill>
              </a:rPr>
              <a:t> &amp; </a:t>
            </a:r>
            <a:r>
              <a:rPr lang="ro-RO" sz="1600" dirty="0" err="1">
                <a:solidFill>
                  <a:schemeClr val="bg1"/>
                </a:solidFill>
              </a:rPr>
              <a:t>şedinţe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ro-RO" sz="4400" dirty="0">
                <a:solidFill>
                  <a:srgbClr val="FFFFFF"/>
                </a:solidFill>
              </a:rPr>
              <a:t>Îmi merge 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Sunt recunoscător pentru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M-am bucurat de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S</a:t>
            </a:r>
            <a:r>
              <a:rPr lang="ro-RO" sz="1600" dirty="0">
                <a:solidFill>
                  <a:schemeClr val="bg1"/>
                </a:solidFill>
              </a:rPr>
              <a:t>ă nu spui ca n-ai timp pentru asta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ro-RO" sz="1600" dirty="0">
                <a:solidFill>
                  <a:schemeClr val="bg1"/>
                </a:solidFill>
              </a:rPr>
              <a:t>min de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>
                <a:solidFill>
                  <a:schemeClr val="bg1"/>
                </a:solidFill>
              </a:rPr>
              <a:t>scurtă introducere pt.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 err="1">
                <a:solidFill>
                  <a:schemeClr val="bg1"/>
                </a:solidFill>
              </a:rPr>
              <a:t>discuţii</a:t>
            </a:r>
            <a:r>
              <a:rPr lang="ro-RO" sz="1600" dirty="0">
                <a:solidFill>
                  <a:schemeClr val="bg1"/>
                </a:solidFill>
              </a:rPr>
              <a:t> în echipă</a:t>
            </a:r>
            <a:r>
              <a:rPr lang="de-DE" sz="1600" dirty="0">
                <a:solidFill>
                  <a:schemeClr val="bg1"/>
                </a:solidFill>
              </a:rPr>
              <a:t> &amp; </a:t>
            </a:r>
            <a:r>
              <a:rPr lang="ro-RO" sz="1600" dirty="0" err="1">
                <a:solidFill>
                  <a:schemeClr val="bg1"/>
                </a:solidFill>
              </a:rPr>
              <a:t>şedinţe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ro-RO" sz="4400" dirty="0">
                <a:solidFill>
                  <a:srgbClr val="FFFFFF"/>
                </a:solidFill>
              </a:rPr>
              <a:t>Cum vă merge? 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Ce expresie a feței ți se potrivește cel mai bine?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De ce?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În cazul în care nu-ți merge așa de bine:</a:t>
            </a:r>
            <a:br>
              <a:rPr lang="ro-RO" sz="2400" dirty="0">
                <a:solidFill>
                  <a:srgbClr val="FFFFFF"/>
                </a:solidFill>
              </a:rPr>
            </a:br>
            <a:r>
              <a:rPr lang="ro-RO" sz="2400" dirty="0">
                <a:solidFill>
                  <a:srgbClr val="FFFFFF"/>
                </a:solidFill>
              </a:rPr>
              <a:t>Cum te putem susține în echipă? </a:t>
            </a:r>
            <a:endParaRPr lang="ro-RO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S</a:t>
            </a:r>
            <a:r>
              <a:rPr lang="ro-RO" sz="1600" dirty="0">
                <a:solidFill>
                  <a:schemeClr val="bg1"/>
                </a:solidFill>
              </a:rPr>
              <a:t>ă nu spui ca n-ai timp pentru asta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ro-RO" sz="1600" dirty="0">
                <a:solidFill>
                  <a:schemeClr val="bg1"/>
                </a:solidFill>
              </a:rPr>
              <a:t>min de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>
                <a:solidFill>
                  <a:schemeClr val="bg1"/>
                </a:solidFill>
              </a:rPr>
              <a:t>scurtă introducere pt.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 err="1">
                <a:solidFill>
                  <a:schemeClr val="bg1"/>
                </a:solidFill>
              </a:rPr>
              <a:t>discuţii</a:t>
            </a:r>
            <a:r>
              <a:rPr lang="ro-RO" sz="1600" dirty="0">
                <a:solidFill>
                  <a:schemeClr val="bg1"/>
                </a:solidFill>
              </a:rPr>
              <a:t> în echipă</a:t>
            </a:r>
            <a:r>
              <a:rPr lang="de-DE" sz="1600" dirty="0">
                <a:solidFill>
                  <a:schemeClr val="bg1"/>
                </a:solidFill>
              </a:rPr>
              <a:t> &amp; </a:t>
            </a:r>
            <a:r>
              <a:rPr lang="ro-RO" sz="1600" dirty="0" err="1">
                <a:solidFill>
                  <a:schemeClr val="bg1"/>
                </a:solidFill>
              </a:rPr>
              <a:t>şedinţe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6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ro-RO" sz="4400" dirty="0">
                <a:solidFill>
                  <a:srgbClr val="FFFFFF"/>
                </a:solidFill>
              </a:rPr>
              <a:t>Mă interesează cum vă merge!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În această situație am observat cât de important este să fii atent la alții: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Din acest motiv: Să avem disponibilitate unul pentru celălalt și să vorbim atunci când ceva ne apasă!</a:t>
            </a:r>
            <a:endParaRPr lang="ro-RO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S</a:t>
            </a:r>
            <a:r>
              <a:rPr lang="ro-RO" sz="1600" dirty="0">
                <a:solidFill>
                  <a:schemeClr val="bg1"/>
                </a:solidFill>
              </a:rPr>
              <a:t>ă nu spui ca n-ai timp pentru asta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ro-RO" sz="1600" dirty="0">
                <a:solidFill>
                  <a:schemeClr val="bg1"/>
                </a:solidFill>
              </a:rPr>
              <a:t>min de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>
                <a:solidFill>
                  <a:schemeClr val="bg1"/>
                </a:solidFill>
              </a:rPr>
              <a:t>scurtă introducere pt.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 err="1">
                <a:solidFill>
                  <a:schemeClr val="bg1"/>
                </a:solidFill>
              </a:rPr>
              <a:t>discuţii</a:t>
            </a:r>
            <a:r>
              <a:rPr lang="ro-RO" sz="1600" dirty="0">
                <a:solidFill>
                  <a:schemeClr val="bg1"/>
                </a:solidFill>
              </a:rPr>
              <a:t> în echipă</a:t>
            </a:r>
            <a:r>
              <a:rPr lang="de-DE" sz="1600" dirty="0">
                <a:solidFill>
                  <a:schemeClr val="bg1"/>
                </a:solidFill>
              </a:rPr>
              <a:t> &amp; </a:t>
            </a:r>
            <a:r>
              <a:rPr lang="ro-RO" sz="1600" dirty="0" err="1">
                <a:solidFill>
                  <a:schemeClr val="bg1"/>
                </a:solidFill>
              </a:rPr>
              <a:t>şedinţe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29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ro-RO" sz="4400" dirty="0">
                <a:solidFill>
                  <a:srgbClr val="FFFFFF"/>
                </a:solidFill>
              </a:rPr>
              <a:t>Am avut și eu perioade cu adevărat proaste!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Am avut o perioadă cu adevărat proastă atunci când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ro-RO" sz="2400" dirty="0">
                <a:solidFill>
                  <a:srgbClr val="FFFFFF"/>
                </a:solidFill>
              </a:rPr>
              <a:t>M-a ajutat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S</a:t>
            </a:r>
            <a:r>
              <a:rPr lang="ro-RO" sz="1600" dirty="0">
                <a:solidFill>
                  <a:schemeClr val="bg1"/>
                </a:solidFill>
              </a:rPr>
              <a:t>ă nu spui ca n-ai timp pentru asta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ro-RO" sz="1600" dirty="0">
                <a:solidFill>
                  <a:schemeClr val="bg1"/>
                </a:solidFill>
              </a:rPr>
              <a:t>min de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>
                <a:solidFill>
                  <a:schemeClr val="bg1"/>
                </a:solidFill>
              </a:rPr>
              <a:t>scurtă introducere pt.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ro-RO" sz="1600" dirty="0" err="1">
                <a:solidFill>
                  <a:schemeClr val="bg1"/>
                </a:solidFill>
              </a:rPr>
              <a:t>discuţii</a:t>
            </a:r>
            <a:r>
              <a:rPr lang="ro-RO" sz="1600" dirty="0">
                <a:solidFill>
                  <a:schemeClr val="bg1"/>
                </a:solidFill>
              </a:rPr>
              <a:t> în echipă</a:t>
            </a:r>
            <a:r>
              <a:rPr lang="de-DE" sz="1600" dirty="0">
                <a:solidFill>
                  <a:schemeClr val="bg1"/>
                </a:solidFill>
              </a:rPr>
              <a:t> &amp; </a:t>
            </a:r>
            <a:r>
              <a:rPr lang="ro-RO" sz="1600" dirty="0" err="1">
                <a:solidFill>
                  <a:schemeClr val="bg1"/>
                </a:solidFill>
              </a:rPr>
              <a:t>şedinţe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412</Words>
  <Application>Microsoft Office PowerPoint</Application>
  <PresentationFormat>Breitbild</PresentationFormat>
  <Paragraphs>85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#howareyou-Moments Introduceri pentru discuţii de tură, şedinţe &amp; Co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de-ro</dc:subject>
  <dc:creator/>
  <cp:keywords/>
  <dc:description/>
  <cp:lastModifiedBy/>
  <cp:revision>1</cp:revision>
  <dcterms:created xsi:type="dcterms:W3CDTF">2021-02-18T08:22:58Z</dcterms:created>
  <dcterms:modified xsi:type="dcterms:W3CDTF">2021-03-08T11:07:52Z</dcterms:modified>
  <cp:category/>
  <cp:contentStatus/>
  <cp:version/>
</cp:coreProperties>
</file>