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tags/tag15.xml" ContentType="application/vnd.openxmlformats-officedocument.presentationml.tags+xml"/>
  <Override PartName="/ppt/notesSlides/notesSlide4.xml" ContentType="application/vnd.openxmlformats-officedocument.presentationml.notesSlide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tags/tag18.xml" ContentType="application/vnd.openxmlformats-officedocument.presentationml.tags+xml"/>
  <Override PartName="/ppt/notesSlides/notesSlide7.xml" ContentType="application/vnd.openxmlformats-officedocument.presentationml.notesSlide+xml"/>
  <Override PartName="/ppt/tags/tag19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373" r:id="rId5"/>
    <p:sldId id="366" r:id="rId6"/>
    <p:sldId id="375" r:id="rId7"/>
    <p:sldId id="376" r:id="rId8"/>
    <p:sldId id="377" r:id="rId9"/>
    <p:sldId id="378" r:id="rId10"/>
    <p:sldId id="379" r:id="rId11"/>
    <p:sldId id="380" r:id="rId12"/>
  </p:sldIdLst>
  <p:sldSz cx="12192000" cy="6858000"/>
  <p:notesSz cx="6808788" cy="994092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72C26"/>
    <a:srgbClr val="3A6487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111E87-E5E9-462C-BF20-1AE5895C636B}" v="24" dt="2021-02-02T08:14:30.583"/>
    <p1510:client id="{AB9C9431-B7D3-4787-AE2A-7F260F94FEB8}" v="1" dt="2021-02-03T13:54:16.297"/>
    <p1510:client id="{AFB3BDE8-5D3E-4489-A7EA-4CAC1D3D22B8}" v="3" dt="2021-02-02T08:15:52.9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3979" autoAdjust="0"/>
  </p:normalViewPr>
  <p:slideViewPr>
    <p:cSldViewPr>
      <p:cViewPr varScale="1">
        <p:scale>
          <a:sx n="56" d="100"/>
          <a:sy n="56" d="100"/>
        </p:scale>
        <p:origin x="44" y="208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lzapfel, Simone" userId="S::10081925@thyssenkrupp.com::14e75a00-3a19-4eee-b821-7560ccdec53e" providerId="AD" clId="Web-{AFB3BDE8-5D3E-4489-A7EA-4CAC1D3D22B8}"/>
    <pc:docChg chg="modSld">
      <pc:chgData name="Holzapfel, Simone" userId="S::10081925@thyssenkrupp.com::14e75a00-3a19-4eee-b821-7560ccdec53e" providerId="AD" clId="Web-{AFB3BDE8-5D3E-4489-A7EA-4CAC1D3D22B8}" dt="2021-02-02T08:15:52.913" v="2" actId="20577"/>
      <pc:docMkLst>
        <pc:docMk/>
      </pc:docMkLst>
      <pc:sldChg chg="modSp">
        <pc:chgData name="Holzapfel, Simone" userId="S::10081925@thyssenkrupp.com::14e75a00-3a19-4eee-b821-7560ccdec53e" providerId="AD" clId="Web-{AFB3BDE8-5D3E-4489-A7EA-4CAC1D3D22B8}" dt="2021-02-02T08:15:52.913" v="2" actId="20577"/>
        <pc:sldMkLst>
          <pc:docMk/>
          <pc:sldMk cId="4088549525" sldId="354"/>
        </pc:sldMkLst>
        <pc:spChg chg="mod">
          <ac:chgData name="Holzapfel, Simone" userId="S::10081925@thyssenkrupp.com::14e75a00-3a19-4eee-b821-7560ccdec53e" providerId="AD" clId="Web-{AFB3BDE8-5D3E-4489-A7EA-4CAC1D3D22B8}" dt="2021-02-02T08:15:52.913" v="2" actId="20577"/>
          <ac:spMkLst>
            <pc:docMk/>
            <pc:sldMk cId="4088549525" sldId="354"/>
            <ac:spMk id="11" creationId="{00000000-0000-0000-0000-000000000000}"/>
          </ac:spMkLst>
        </pc:spChg>
      </pc:sldChg>
    </pc:docChg>
  </pc:docChgLst>
  <pc:docChgLst>
    <pc:chgData name="Umfahrer, Ruben-Dan" userId="S::10487295@thyssenkrupp.com::fd9430f8-741c-4f2e-abb7-83c4be107800" providerId="AD" clId="Web-{AB9C9431-B7D3-4787-AE2A-7F260F94FEB8}"/>
    <pc:docChg chg="modSld">
      <pc:chgData name="Umfahrer, Ruben-Dan" userId="S::10487295@thyssenkrupp.com::fd9430f8-741c-4f2e-abb7-83c4be107800" providerId="AD" clId="Web-{AB9C9431-B7D3-4787-AE2A-7F260F94FEB8}" dt="2021-02-03T13:54:16.297" v="0" actId="14100"/>
      <pc:docMkLst>
        <pc:docMk/>
      </pc:docMkLst>
      <pc:sldChg chg="modSp">
        <pc:chgData name="Umfahrer, Ruben-Dan" userId="S::10487295@thyssenkrupp.com::fd9430f8-741c-4f2e-abb7-83c4be107800" providerId="AD" clId="Web-{AB9C9431-B7D3-4787-AE2A-7F260F94FEB8}" dt="2021-02-03T13:54:16.297" v="0" actId="14100"/>
        <pc:sldMkLst>
          <pc:docMk/>
          <pc:sldMk cId="853730118" sldId="364"/>
        </pc:sldMkLst>
        <pc:spChg chg="mod">
          <ac:chgData name="Umfahrer, Ruben-Dan" userId="S::10487295@thyssenkrupp.com::fd9430f8-741c-4f2e-abb7-83c4be107800" providerId="AD" clId="Web-{AB9C9431-B7D3-4787-AE2A-7F260F94FEB8}" dt="2021-02-03T13:54:16.297" v="0" actId="14100"/>
          <ac:spMkLst>
            <pc:docMk/>
            <pc:sldMk cId="853730118" sldId="364"/>
            <ac:spMk id="9" creationId="{00000000-0000-0000-0000-000000000000}"/>
          </ac:spMkLst>
        </pc:spChg>
      </pc:sldChg>
    </pc:docChg>
  </pc:docChgLst>
  <pc:docChgLst>
    <pc:chgData name="Holzapfel, Simone" userId="S::10081925@thyssenkrupp.com::14e75a00-3a19-4eee-b821-7560ccdec53e" providerId="AD" clId="Web-{35111E87-E5E9-462C-BF20-1AE5895C636B}"/>
    <pc:docChg chg="modSld">
      <pc:chgData name="Holzapfel, Simone" userId="S::10081925@thyssenkrupp.com::14e75a00-3a19-4eee-b821-7560ccdec53e" providerId="AD" clId="Web-{35111E87-E5E9-462C-BF20-1AE5895C636B}" dt="2021-02-02T08:14:27.739" v="21" actId="20577"/>
      <pc:docMkLst>
        <pc:docMk/>
      </pc:docMkLst>
      <pc:sldChg chg="modSp">
        <pc:chgData name="Holzapfel, Simone" userId="S::10081925@thyssenkrupp.com::14e75a00-3a19-4eee-b821-7560ccdec53e" providerId="AD" clId="Web-{35111E87-E5E9-462C-BF20-1AE5895C636B}" dt="2021-02-02T08:14:27.739" v="21" actId="20577"/>
        <pc:sldMkLst>
          <pc:docMk/>
          <pc:sldMk cId="4088549525" sldId="354"/>
        </pc:sldMkLst>
        <pc:spChg chg="mod">
          <ac:chgData name="Holzapfel, Simone" userId="S::10081925@thyssenkrupp.com::14e75a00-3a19-4eee-b821-7560ccdec53e" providerId="AD" clId="Web-{35111E87-E5E9-462C-BF20-1AE5895C636B}" dt="2021-02-02T08:14:27.739" v="21" actId="20577"/>
          <ac:spMkLst>
            <pc:docMk/>
            <pc:sldMk cId="4088549525" sldId="354"/>
            <ac:spMk id="11" creationId="{00000000-0000-0000-0000-000000000000}"/>
          </ac:spMkLst>
        </pc:spChg>
      </pc:sldChg>
      <pc:sldChg chg="modSp">
        <pc:chgData name="Holzapfel, Simone" userId="S::10081925@thyssenkrupp.com::14e75a00-3a19-4eee-b821-7560ccdec53e" providerId="AD" clId="Web-{35111E87-E5E9-462C-BF20-1AE5895C636B}" dt="2021-02-02T08:13:56.488" v="8" actId="20577"/>
        <pc:sldMkLst>
          <pc:docMk/>
          <pc:sldMk cId="55676352" sldId="358"/>
        </pc:sldMkLst>
        <pc:spChg chg="mod">
          <ac:chgData name="Holzapfel, Simone" userId="S::10081925@thyssenkrupp.com::14e75a00-3a19-4eee-b821-7560ccdec53e" providerId="AD" clId="Web-{35111E87-E5E9-462C-BF20-1AE5895C636B}" dt="2021-02-02T08:13:56.488" v="8" actId="20577"/>
          <ac:spMkLst>
            <pc:docMk/>
            <pc:sldMk cId="55676352" sldId="358"/>
            <ac:spMk id="9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16.03.2021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80AD6230-35D5-4CDF-8FAD-B5EAC575EF9D}" type="datetimeFigureOut">
              <a:rPr lang="tr-TR" smtClean="0"/>
              <a:pPr/>
              <a:t>3/16/2021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dirty="0" err="1" smtClean="0"/>
              <a:t>Click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edit</a:t>
            </a:r>
            <a:r>
              <a:rPr lang="tr-TR" dirty="0" smtClean="0"/>
              <a:t> Master </a:t>
            </a:r>
            <a:r>
              <a:rPr lang="tr-TR" dirty="0" err="1" smtClean="0"/>
              <a:t>text</a:t>
            </a:r>
            <a:r>
              <a:rPr lang="tr-TR" dirty="0" smtClean="0"/>
              <a:t> </a:t>
            </a:r>
            <a:r>
              <a:rPr lang="tr-TR" dirty="0" err="1" smtClean="0"/>
              <a:t>styles</a:t>
            </a:r>
            <a:endParaRPr lang="tr-TR" dirty="0" smtClean="0"/>
          </a:p>
          <a:p>
            <a:pPr lvl="1"/>
            <a:r>
              <a:rPr lang="tr-TR" dirty="0" smtClean="0"/>
              <a:t>Second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2"/>
            <a:r>
              <a:rPr lang="tr-TR" dirty="0" smtClean="0"/>
              <a:t>Third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3"/>
            <a:r>
              <a:rPr lang="tr-TR" dirty="0" err="1" smtClean="0"/>
              <a:t>Fourth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tr-TR" dirty="0" smtClean="0"/>
          </a:p>
          <a:p>
            <a:pPr lvl="4"/>
            <a:r>
              <a:rPr lang="tr-TR" dirty="0" err="1" smtClean="0"/>
              <a:t>Fifth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AA2A421-727C-49B1-A098-B7277550379B}" type="slidenum">
              <a:rPr lang="tr-TR" smtClean="0"/>
              <a:pPr/>
              <a:t>‹Nr.›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tr-TR" smtClean="0"/>
              <a:pPr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9048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tr-TR" smtClean="0"/>
              <a:pPr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7633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tr-TR" smtClean="0"/>
              <a:pPr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5354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3192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0504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8221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tr-TR" smtClean="0"/>
              <a:pPr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1121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tr-TR" smtClean="0"/>
              <a:pPr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0536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1003922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tr-TR" dirty="0"/>
              <a:t>Concise </a:t>
            </a:r>
            <a:r>
              <a:rPr lang="tr-TR" dirty="0" err="1"/>
              <a:t>title</a:t>
            </a:r>
            <a:r>
              <a:rPr lang="tr-TR" dirty="0"/>
              <a:t> </a:t>
            </a:r>
            <a:br>
              <a:rPr lang="tr-TR" dirty="0"/>
            </a:b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presentation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err="1"/>
              <a:t>Additional</a:t>
            </a:r>
            <a:r>
              <a:rPr lang="tr-TR" dirty="0"/>
              <a:t> </a:t>
            </a:r>
            <a:r>
              <a:rPr lang="tr-TR" dirty="0" err="1"/>
              <a:t>subline</a:t>
            </a:r>
            <a:endParaRPr lang="tr-TR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tr-TR" dirty="0" err="1"/>
              <a:t>Date</a:t>
            </a:r>
            <a:r>
              <a:rPr lang="tr-TR" dirty="0"/>
              <a:t>  |  Name of </a:t>
            </a:r>
            <a:r>
              <a:rPr lang="tr-TR" dirty="0" err="1"/>
              <a:t>speaker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Sender</a:t>
            </a:r>
            <a:r>
              <a:rPr lang="tr-TR" dirty="0"/>
              <a:t>: </a:t>
            </a:r>
            <a:r>
              <a:rPr lang="tr-TR" dirty="0" err="1"/>
              <a:t>thyssenkrupp</a:t>
            </a:r>
            <a:r>
              <a:rPr lang="tr-TR" dirty="0"/>
              <a:t> + BA (</a:t>
            </a:r>
            <a:r>
              <a:rPr lang="tr-TR" dirty="0" err="1"/>
              <a:t>optional</a:t>
            </a:r>
            <a:r>
              <a:rPr lang="tr-TR" dirty="0"/>
              <a:t> </a:t>
            </a:r>
            <a:r>
              <a:rPr lang="tr-TR" dirty="0" err="1"/>
              <a:t>additional</a:t>
            </a:r>
            <a:r>
              <a:rPr lang="tr-TR" dirty="0"/>
              <a:t> </a:t>
            </a:r>
            <a:r>
              <a:rPr lang="tr-TR" dirty="0" err="1"/>
              <a:t>management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/not legal </a:t>
            </a:r>
            <a:r>
              <a:rPr lang="tr-TR" dirty="0" err="1"/>
              <a:t>entity</a:t>
            </a:r>
            <a:r>
              <a:rPr lang="tr-TR" dirty="0"/>
              <a:t>)</a:t>
            </a:r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1513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tr-TR" dirty="0"/>
              <a:t>Concise </a:t>
            </a:r>
            <a:r>
              <a:rPr lang="tr-TR" dirty="0" err="1"/>
              <a:t>title</a:t>
            </a:r>
            <a:r>
              <a:rPr lang="tr-TR" dirty="0"/>
              <a:t> </a:t>
            </a:r>
            <a:br>
              <a:rPr lang="tr-TR" dirty="0"/>
            </a:b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presentation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err="1"/>
              <a:t>Additional</a:t>
            </a:r>
            <a:r>
              <a:rPr lang="tr-TR" dirty="0"/>
              <a:t> </a:t>
            </a:r>
            <a:r>
              <a:rPr lang="tr-TR" dirty="0" err="1"/>
              <a:t>subline</a:t>
            </a:r>
            <a:endParaRPr lang="tr-TR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tr-TR" dirty="0" err="1"/>
              <a:t>Date</a:t>
            </a:r>
            <a:r>
              <a:rPr lang="tr-TR" dirty="0"/>
              <a:t>  |  Name of </a:t>
            </a:r>
            <a:r>
              <a:rPr lang="tr-TR" dirty="0" err="1"/>
              <a:t>speaker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Sender</a:t>
            </a:r>
            <a:r>
              <a:rPr lang="tr-TR" dirty="0"/>
              <a:t>: </a:t>
            </a:r>
            <a:r>
              <a:rPr lang="tr-TR" dirty="0" err="1"/>
              <a:t>thyssenkrupp</a:t>
            </a:r>
            <a:r>
              <a:rPr lang="tr-TR" dirty="0"/>
              <a:t> + BA (</a:t>
            </a:r>
            <a:r>
              <a:rPr lang="tr-TR" dirty="0" err="1"/>
              <a:t>optional</a:t>
            </a:r>
            <a:r>
              <a:rPr lang="tr-TR" dirty="0"/>
              <a:t> </a:t>
            </a:r>
            <a:r>
              <a:rPr lang="tr-TR" dirty="0" err="1"/>
              <a:t>additional</a:t>
            </a:r>
            <a:r>
              <a:rPr lang="tr-TR" dirty="0"/>
              <a:t> </a:t>
            </a:r>
            <a:r>
              <a:rPr lang="tr-TR" dirty="0" err="1"/>
              <a:t>management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/not legal </a:t>
            </a:r>
            <a:r>
              <a:rPr lang="tr-TR" dirty="0" err="1"/>
              <a:t>entity</a:t>
            </a:r>
            <a:r>
              <a:rPr lang="tr-TR" dirty="0"/>
              <a:t>)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86050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tr-TR" dirty="0" err="1" smtClean="0"/>
              <a:t>Titelmasterformat</a:t>
            </a:r>
            <a:r>
              <a:rPr lang="tr-TR" dirty="0" smtClean="0"/>
              <a:t> </a:t>
            </a:r>
            <a:r>
              <a:rPr lang="tr-TR" dirty="0" err="1" smtClean="0"/>
              <a:t>durch</a:t>
            </a:r>
            <a:r>
              <a:rPr lang="tr-TR" dirty="0" smtClean="0"/>
              <a:t> </a:t>
            </a:r>
            <a:r>
              <a:rPr lang="tr-TR" dirty="0" err="1" smtClean="0"/>
              <a:t>Klicken</a:t>
            </a:r>
            <a:r>
              <a:rPr lang="tr-TR" dirty="0" smtClean="0"/>
              <a:t> </a:t>
            </a:r>
            <a:r>
              <a:rPr lang="tr-TR" dirty="0" err="1" smtClean="0"/>
              <a:t>bearbeiten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465741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tr-TR" dirty="0" err="1"/>
              <a:t>Headline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lines</a:t>
            </a:r>
            <a:r>
              <a:rPr lang="tr-TR" dirty="0"/>
              <a:t> tk </a:t>
            </a:r>
            <a:r>
              <a:rPr lang="tr-TR" dirty="0" err="1"/>
              <a:t>Brand</a:t>
            </a:r>
            <a:r>
              <a:rPr lang="tr-TR" dirty="0"/>
              <a:t> Blue (</a:t>
            </a:r>
            <a:r>
              <a:rPr lang="tr-TR" dirty="0" err="1"/>
              <a:t>Subline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18 </a:t>
            </a:r>
            <a:r>
              <a:rPr lang="tr-TR" dirty="0" err="1"/>
              <a:t>pt</a:t>
            </a:r>
            <a:r>
              <a:rPr lang="tr-TR" dirty="0"/>
              <a:t> </a:t>
            </a:r>
            <a:r>
              <a:rPr lang="tr-TR" dirty="0" err="1"/>
              <a:t>grey</a:t>
            </a:r>
            <a:r>
              <a:rPr lang="tr-TR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tr-TR" dirty="0" err="1" smtClean="0"/>
              <a:t>Textmasterformat</a:t>
            </a:r>
            <a:r>
              <a:rPr lang="tr-TR" dirty="0" smtClean="0"/>
              <a:t> </a:t>
            </a:r>
            <a:r>
              <a:rPr lang="tr-TR" dirty="0" err="1" smtClean="0"/>
              <a:t>bearbeiten</a:t>
            </a:r>
            <a:endParaRPr lang="tr-TR" dirty="0" smtClean="0"/>
          </a:p>
          <a:p>
            <a:pPr lvl="1"/>
            <a:r>
              <a:rPr lang="tr-TR" dirty="0" err="1" smtClean="0"/>
              <a:t>Zweite</a:t>
            </a:r>
            <a:r>
              <a:rPr lang="tr-TR" dirty="0" smtClean="0"/>
              <a:t> Ebene</a:t>
            </a:r>
          </a:p>
          <a:p>
            <a:pPr lvl="2"/>
            <a:r>
              <a:rPr lang="tr-TR" dirty="0" err="1" smtClean="0"/>
              <a:t>Dritte</a:t>
            </a:r>
            <a:r>
              <a:rPr lang="tr-TR" dirty="0" smtClean="0"/>
              <a:t> Ebene</a:t>
            </a:r>
          </a:p>
          <a:p>
            <a:pPr lvl="3"/>
            <a:r>
              <a:rPr lang="tr-TR" dirty="0" err="1" smtClean="0"/>
              <a:t>Vierte</a:t>
            </a:r>
            <a:r>
              <a:rPr lang="tr-TR" dirty="0" smtClean="0"/>
              <a:t> Ebene</a:t>
            </a:r>
          </a:p>
          <a:p>
            <a:pPr lvl="4"/>
            <a:r>
              <a:rPr lang="tr-TR" dirty="0" err="1" smtClean="0"/>
              <a:t>Fünfte</a:t>
            </a:r>
            <a:r>
              <a:rPr lang="tr-TR" dirty="0" smtClean="0"/>
              <a:t> Ebene</a:t>
            </a:r>
            <a:endParaRPr lang="tr-TR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tr-TR" dirty="0" err="1"/>
              <a:t>Placeholder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sources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footnote</a:t>
            </a:r>
            <a:r>
              <a:rPr lang="tr-TR" dirty="0"/>
              <a:t>: </a:t>
            </a:r>
            <a:r>
              <a:rPr lang="tr-TR" dirty="0" err="1"/>
              <a:t>footnotes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numbered</a:t>
            </a:r>
            <a:r>
              <a:rPr lang="tr-TR" dirty="0"/>
              <a:t> (</a:t>
            </a:r>
            <a:r>
              <a:rPr lang="tr-TR" dirty="0" err="1"/>
              <a:t>no</a:t>
            </a:r>
            <a:r>
              <a:rPr lang="tr-TR" dirty="0"/>
              <a:t> *) </a:t>
            </a:r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12977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tr-TR" dirty="0" err="1"/>
              <a:t>Headline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lines</a:t>
            </a:r>
            <a:r>
              <a:rPr lang="tr-TR" dirty="0"/>
              <a:t> tk </a:t>
            </a:r>
            <a:r>
              <a:rPr lang="tr-TR" dirty="0" err="1"/>
              <a:t>Brand</a:t>
            </a:r>
            <a:r>
              <a:rPr lang="tr-TR" dirty="0"/>
              <a:t> Blue (</a:t>
            </a:r>
            <a:r>
              <a:rPr lang="tr-TR" dirty="0" err="1"/>
              <a:t>Subline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18 </a:t>
            </a:r>
            <a:r>
              <a:rPr lang="tr-TR" dirty="0" err="1"/>
              <a:t>pt</a:t>
            </a:r>
            <a:r>
              <a:rPr lang="tr-TR" dirty="0"/>
              <a:t> </a:t>
            </a:r>
            <a:r>
              <a:rPr lang="tr-TR" dirty="0" err="1"/>
              <a:t>grey</a:t>
            </a:r>
            <a:r>
              <a:rPr lang="tr-TR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tr-TR" dirty="0" err="1" smtClean="0"/>
              <a:t>Textmasterformat</a:t>
            </a:r>
            <a:r>
              <a:rPr lang="tr-TR" dirty="0" smtClean="0"/>
              <a:t> </a:t>
            </a:r>
            <a:r>
              <a:rPr lang="tr-TR" dirty="0" err="1" smtClean="0"/>
              <a:t>bearbeiten</a:t>
            </a:r>
            <a:endParaRPr lang="tr-TR" dirty="0" smtClean="0"/>
          </a:p>
          <a:p>
            <a:pPr lvl="1"/>
            <a:r>
              <a:rPr lang="tr-TR" dirty="0" err="1" smtClean="0"/>
              <a:t>Zweite</a:t>
            </a:r>
            <a:r>
              <a:rPr lang="tr-TR" dirty="0" smtClean="0"/>
              <a:t> Ebene</a:t>
            </a:r>
          </a:p>
          <a:p>
            <a:pPr lvl="2"/>
            <a:r>
              <a:rPr lang="tr-TR" dirty="0" err="1" smtClean="0"/>
              <a:t>Dritte</a:t>
            </a:r>
            <a:r>
              <a:rPr lang="tr-TR" dirty="0" smtClean="0"/>
              <a:t> Ebene</a:t>
            </a:r>
          </a:p>
          <a:p>
            <a:pPr lvl="3"/>
            <a:r>
              <a:rPr lang="tr-TR" dirty="0" err="1" smtClean="0"/>
              <a:t>Vierte</a:t>
            </a:r>
            <a:r>
              <a:rPr lang="tr-TR" dirty="0" smtClean="0"/>
              <a:t> Ebene</a:t>
            </a:r>
          </a:p>
          <a:p>
            <a:pPr lvl="4"/>
            <a:r>
              <a:rPr lang="tr-TR" dirty="0" err="1" smtClean="0"/>
              <a:t>Fünfte</a:t>
            </a:r>
            <a:r>
              <a:rPr lang="tr-TR" dirty="0" smtClean="0"/>
              <a:t> Ebene</a:t>
            </a:r>
            <a:endParaRPr lang="tr-TR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tr-TR" dirty="0" err="1"/>
              <a:t>Placeholder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sources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footnote</a:t>
            </a:r>
            <a:r>
              <a:rPr lang="tr-TR" dirty="0"/>
              <a:t>: </a:t>
            </a:r>
            <a:r>
              <a:rPr lang="tr-TR" dirty="0" err="1"/>
              <a:t>footnotes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numbered</a:t>
            </a:r>
            <a:r>
              <a:rPr lang="tr-TR" dirty="0"/>
              <a:t> (</a:t>
            </a:r>
            <a:r>
              <a:rPr lang="tr-TR" dirty="0" err="1"/>
              <a:t>no</a:t>
            </a:r>
            <a:r>
              <a:rPr lang="tr-TR" dirty="0"/>
              <a:t> *) </a:t>
            </a:r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782826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tr-TR" dirty="0" err="1"/>
              <a:t>Headline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lines</a:t>
            </a:r>
            <a:r>
              <a:rPr lang="tr-TR" dirty="0"/>
              <a:t> tk </a:t>
            </a:r>
            <a:r>
              <a:rPr lang="tr-TR" dirty="0" err="1"/>
              <a:t>Brand</a:t>
            </a:r>
            <a:r>
              <a:rPr lang="tr-TR" dirty="0"/>
              <a:t> Blue (</a:t>
            </a:r>
            <a:r>
              <a:rPr lang="tr-TR" dirty="0" err="1"/>
              <a:t>Subline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18 </a:t>
            </a:r>
            <a:r>
              <a:rPr lang="tr-TR" dirty="0" err="1"/>
              <a:t>pt</a:t>
            </a:r>
            <a:r>
              <a:rPr lang="tr-TR" dirty="0"/>
              <a:t> </a:t>
            </a:r>
            <a:r>
              <a:rPr lang="tr-TR" dirty="0" err="1"/>
              <a:t>grey</a:t>
            </a:r>
            <a:r>
              <a:rPr lang="tr-TR" dirty="0"/>
              <a:t>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tr-TR" dirty="0" err="1"/>
              <a:t>Placeholder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sources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footnote</a:t>
            </a:r>
            <a:r>
              <a:rPr lang="tr-TR" dirty="0"/>
              <a:t>: </a:t>
            </a:r>
            <a:r>
              <a:rPr lang="tr-TR" dirty="0" err="1"/>
              <a:t>footnotes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numbered</a:t>
            </a:r>
            <a:r>
              <a:rPr lang="tr-TR" dirty="0"/>
              <a:t> (</a:t>
            </a:r>
            <a:r>
              <a:rPr lang="tr-TR" dirty="0" err="1"/>
              <a:t>no</a:t>
            </a:r>
            <a:r>
              <a:rPr lang="tr-TR" dirty="0"/>
              <a:t> *) </a:t>
            </a:r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6105014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tr-TR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tr-TR" dirty="0" err="1"/>
              <a:t>Add</a:t>
            </a:r>
            <a:r>
              <a:rPr lang="tr-TR" dirty="0"/>
              <a:t> </a:t>
            </a:r>
            <a:r>
              <a:rPr lang="tr-TR" dirty="0" err="1"/>
              <a:t>title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baseline="0"/>
            </a:lvl5pPr>
          </a:lstStyle>
          <a:p>
            <a:pPr lvl="0"/>
            <a:r>
              <a:rPr lang="tr-TR" dirty="0" err="1"/>
              <a:t>Add</a:t>
            </a:r>
            <a:r>
              <a:rPr lang="tr-TR" dirty="0"/>
              <a:t> </a:t>
            </a:r>
            <a:r>
              <a:rPr lang="tr-TR" dirty="0" err="1"/>
              <a:t>text</a:t>
            </a:r>
            <a:endParaRPr lang="tr-TR" dirty="0"/>
          </a:p>
          <a:p>
            <a:pPr lvl="1"/>
            <a:r>
              <a:rPr lang="tr-TR" dirty="0"/>
              <a:t>Second </a:t>
            </a:r>
            <a:r>
              <a:rPr lang="tr-TR" dirty="0" err="1"/>
              <a:t>level</a:t>
            </a:r>
            <a:endParaRPr lang="tr-TR" dirty="0"/>
          </a:p>
          <a:p>
            <a:pPr lvl="2"/>
            <a:r>
              <a:rPr lang="tr-TR" dirty="0"/>
              <a:t>Third </a:t>
            </a:r>
            <a:r>
              <a:rPr lang="tr-TR" dirty="0" err="1"/>
              <a:t>level</a:t>
            </a:r>
            <a:endParaRPr lang="tr-TR" dirty="0"/>
          </a:p>
          <a:p>
            <a:pPr lvl="3"/>
            <a:r>
              <a:rPr lang="tr-TR" dirty="0" err="1"/>
              <a:t>Fourth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tr-TR" dirty="0"/>
          </a:p>
          <a:p>
            <a:pPr lvl="4"/>
            <a:r>
              <a:rPr lang="tr-TR" dirty="0" err="1"/>
              <a:t>Fifth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89811191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think-cell Folie" r:id="rId12" imgW="270" imgH="270" progId="TCLayout.ActiveDocument.1">
                  <p:embed/>
                </p:oleObj>
              </mc:Choice>
              <mc:Fallback>
                <p:oleObj name="think-cell Foli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tr-TR" dirty="0" err="1" smtClean="0"/>
              <a:t>Titelmasterformat</a:t>
            </a:r>
            <a:r>
              <a:rPr lang="tr-TR" dirty="0" smtClean="0"/>
              <a:t> </a:t>
            </a:r>
            <a:r>
              <a:rPr lang="tr-TR" dirty="0" err="1" smtClean="0"/>
              <a:t>durch</a:t>
            </a:r>
            <a:r>
              <a:rPr lang="tr-TR" dirty="0" smtClean="0"/>
              <a:t> </a:t>
            </a:r>
            <a:r>
              <a:rPr lang="tr-TR" dirty="0" err="1" smtClean="0"/>
              <a:t>Klicken</a:t>
            </a:r>
            <a:r>
              <a:rPr lang="tr-TR" dirty="0" smtClean="0"/>
              <a:t> </a:t>
            </a:r>
            <a:r>
              <a:rPr lang="tr-TR" dirty="0" err="1" smtClean="0"/>
              <a:t>bearbeiten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tr-TR" dirty="0" err="1" smtClean="0"/>
              <a:t>Textmasterformat</a:t>
            </a:r>
            <a:r>
              <a:rPr lang="tr-TR" dirty="0" smtClean="0"/>
              <a:t> </a:t>
            </a:r>
            <a:r>
              <a:rPr lang="tr-TR" dirty="0" err="1" smtClean="0"/>
              <a:t>bearbeiten</a:t>
            </a:r>
            <a:endParaRPr lang="tr-TR" dirty="0" smtClean="0"/>
          </a:p>
          <a:p>
            <a:pPr lvl="1"/>
            <a:r>
              <a:rPr lang="tr-TR" dirty="0" err="1" smtClean="0"/>
              <a:t>Zweite</a:t>
            </a:r>
            <a:r>
              <a:rPr lang="tr-TR" dirty="0" smtClean="0"/>
              <a:t> Ebene</a:t>
            </a:r>
          </a:p>
          <a:p>
            <a:pPr lvl="2"/>
            <a:r>
              <a:rPr lang="tr-TR" dirty="0" err="1" smtClean="0"/>
              <a:t>Dritte</a:t>
            </a:r>
            <a:r>
              <a:rPr lang="tr-TR" dirty="0" smtClean="0"/>
              <a:t> Ebene</a:t>
            </a:r>
          </a:p>
          <a:p>
            <a:pPr lvl="3"/>
            <a:r>
              <a:rPr lang="tr-TR" dirty="0" err="1" smtClean="0"/>
              <a:t>Vierte</a:t>
            </a:r>
            <a:r>
              <a:rPr lang="tr-TR" dirty="0" smtClean="0"/>
              <a:t> Ebene</a:t>
            </a:r>
          </a:p>
          <a:p>
            <a:pPr lvl="4"/>
            <a:r>
              <a:rPr lang="tr-TR" dirty="0" err="1" smtClean="0"/>
              <a:t>Fünfte</a:t>
            </a:r>
            <a:r>
              <a:rPr lang="tr-TR" dirty="0" smtClean="0"/>
              <a:t> Ebene</a:t>
            </a:r>
            <a:endParaRPr lang="tr-TR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fld id="{93956F12-A918-41A9-A38F-C36C1096EDCE}" type="slidenum">
              <a:rPr lang="tr-TR" sz="800" smtClean="0">
                <a:solidFill>
                  <a:srgbClr val="78879B"/>
                </a:solidFill>
              </a:rPr>
              <a:pPr rtl="0">
                <a:lnSpc>
                  <a:spcPct val="90000"/>
                </a:lnSpc>
              </a:pPr>
              <a:t>‹Nr.›</a:t>
            </a:fld>
            <a:endParaRPr lang="tr-TR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r>
              <a:rPr lang="tr-TR" sz="800" dirty="0">
                <a:solidFill>
                  <a:srgbClr val="78879B"/>
                </a:solidFill>
              </a:rPr>
              <a:t>CO/HRM-OSH  |  we care 2021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11" Type="http://schemas.microsoft.com/office/2007/relationships/hdphoto" Target="../media/hdphoto1.wdp"/><Relationship Id="rId5" Type="http://schemas.openxmlformats.org/officeDocument/2006/relationships/image" Target="../media/image10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11" Type="http://schemas.microsoft.com/office/2007/relationships/hdphoto" Target="../media/hdphoto1.wdp"/><Relationship Id="rId5" Type="http://schemas.openxmlformats.org/officeDocument/2006/relationships/image" Target="../media/image11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11" Type="http://schemas.microsoft.com/office/2007/relationships/hdphoto" Target="../media/hdphoto1.wdp"/><Relationship Id="rId5" Type="http://schemas.openxmlformats.org/officeDocument/2006/relationships/image" Target="../media/image12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5.bin"/><Relationship Id="rId11" Type="http://schemas.microsoft.com/office/2007/relationships/hdphoto" Target="../media/hdphoto1.wdp"/><Relationship Id="rId5" Type="http://schemas.openxmlformats.org/officeDocument/2006/relationships/image" Target="../media/image13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8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11" Type="http://schemas.microsoft.com/office/2007/relationships/hdphoto" Target="../media/hdphoto1.wdp"/><Relationship Id="rId5" Type="http://schemas.openxmlformats.org/officeDocument/2006/relationships/image" Target="../media/image14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9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11" Type="http://schemas.microsoft.com/office/2007/relationships/hdphoto" Target="../media/hdphoto1.wdp"/><Relationship Id="rId5" Type="http://schemas.openxmlformats.org/officeDocument/2006/relationships/image" Target="../media/image15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283058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10212532" cy="997196"/>
          </a:xfrm>
        </p:spPr>
        <p:txBody>
          <a:bodyPr vert="horz"/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dirty="0" smtClean="0">
                <a:latin typeface="TKTypeMedium" panose="020B0606040502020204" pitchFamily="34" charset="0"/>
              </a:rPr>
              <a:t>#</a:t>
            </a:r>
            <a:r>
              <a:rPr lang="tr-TR" dirty="0" smtClean="0">
                <a:latin typeface="TKTypeMedium" panose="020B0606040502020204" pitchFamily="34" charset="0"/>
              </a:rPr>
              <a:t>howareyou</a:t>
            </a:r>
            <a:r>
              <a:rPr lang="tr-TR" dirty="0" smtClean="0">
                <a:latin typeface="TKTypeMedium" panose="020B0606040502020204" pitchFamily="34" charset="0"/>
              </a:rPr>
              <a:t> </a:t>
            </a:r>
            <a:r>
              <a:rPr lang="tr-TR" dirty="0" smtClean="0">
                <a:latin typeface="TKTypeMedium" panose="020B0606040502020204" pitchFamily="34" charset="0"/>
              </a:rPr>
              <a:t>Moments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Vardiya görüşmeleri, toplantılar vs. için giriş cümleleri</a:t>
            </a:r>
            <a:endParaRPr lang="tr-TR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tr-TR" dirty="0" smtClean="0"/>
              <a:t>CO/HRM-OSH</a:t>
            </a:r>
            <a:endParaRPr lang="tr-TR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7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56530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4"/>
          <p:cNvSpPr txBox="1">
            <a:spLocks/>
          </p:cNvSpPr>
          <p:nvPr/>
        </p:nvSpPr>
        <p:spPr>
          <a:xfrm>
            <a:off x="-60684" y="327863"/>
            <a:ext cx="3816424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tr-TR" sz="2800" dirty="0">
                <a:latin typeface="TKTypeMedium" panose="020B0606040502020204" pitchFamily="34" charset="0"/>
              </a:rPr>
              <a:t>#howareyou Moments</a:t>
            </a:r>
          </a:p>
        </p:txBody>
      </p:sp>
      <p:sp>
        <p:nvSpPr>
          <p:cNvPr id="6" name="Textplatzhalter 24"/>
          <p:cNvSpPr txBox="1">
            <a:spLocks/>
          </p:cNvSpPr>
          <p:nvPr/>
        </p:nvSpPr>
        <p:spPr>
          <a:xfrm>
            <a:off x="-50712" y="987396"/>
            <a:ext cx="3698440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tr-TR" sz="2400" dirty="0">
                <a:latin typeface="TKTypeMedium" panose="020B0606040502020204" pitchFamily="34" charset="0"/>
              </a:rPr>
              <a:t>Onunla ne yapabilirim?</a:t>
            </a:r>
            <a:endParaRPr lang="tr-TR" sz="2400" dirty="0">
              <a:latin typeface="TKTypeMedium" panose="020B06060405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07368" y="2276872"/>
            <a:ext cx="11197244" cy="2471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accent5"/>
                </a:solidFill>
              </a:rPr>
              <a:t>Aşağıda ekip görüşmeleri, toplantılar vs. için olası giriş cümlelerini bulabilirsin.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accent5"/>
                </a:solidFill>
              </a:rPr>
              <a:t>Bu cümle başlangıçları, sorular ya da bir şey hakkında düşünülmesini sağlayan </a:t>
            </a:r>
            <a:r>
              <a:rPr lang="tr-TR" dirty="0" smtClean="0">
                <a:solidFill>
                  <a:schemeClr val="accent5"/>
                </a:solidFill>
              </a:rPr>
              <a:t>impulslar</a:t>
            </a:r>
            <a:r>
              <a:rPr lang="tr-TR" dirty="0" smtClean="0">
                <a:solidFill>
                  <a:schemeClr val="accent5"/>
                </a:solidFill>
              </a:rPr>
              <a:t> çok zaman almaz, ancak genel atmosferi daha iyi algılamaya, destek olanaklarını tespit etmeye ve “</a:t>
            </a:r>
            <a:r>
              <a:rPr lang="tr-TR" dirty="0" smtClean="0">
                <a:solidFill>
                  <a:schemeClr val="accent5"/>
                </a:solidFill>
              </a:rPr>
              <a:t>we</a:t>
            </a:r>
            <a:r>
              <a:rPr lang="tr-TR" dirty="0" smtClean="0">
                <a:solidFill>
                  <a:schemeClr val="accent5"/>
                </a:solidFill>
              </a:rPr>
              <a:t> </a:t>
            </a:r>
            <a:r>
              <a:rPr lang="tr-TR" dirty="0" smtClean="0">
                <a:solidFill>
                  <a:schemeClr val="accent5"/>
                </a:solidFill>
              </a:rPr>
              <a:t>care</a:t>
            </a:r>
            <a:r>
              <a:rPr lang="tr-TR" dirty="0" smtClean="0">
                <a:solidFill>
                  <a:schemeClr val="accent5"/>
                </a:solidFill>
              </a:rPr>
              <a:t>” kültürümüzü güçlendirmeye yarar.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tr-TR" dirty="0" smtClean="0">
              <a:solidFill>
                <a:schemeClr val="accent5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tr-TR" dirty="0" smtClean="0">
                <a:solidFill>
                  <a:schemeClr val="accent5"/>
                </a:solidFill>
              </a:rPr>
              <a:t>Bir giriş cümlesi seç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tr-TR" dirty="0" smtClean="0">
                <a:solidFill>
                  <a:schemeClr val="accent5"/>
                </a:solidFill>
              </a:rPr>
              <a:t>Cümleleri tamamla, soruları yanıtla veya küçük bir hikâye anlat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tr-TR" dirty="0" smtClean="0">
                <a:solidFill>
                  <a:schemeClr val="accent5"/>
                </a:solidFill>
              </a:rPr>
              <a:t>Bunun için </a:t>
            </a:r>
            <a:r>
              <a:rPr lang="tr-TR" dirty="0" smtClean="0">
                <a:solidFill>
                  <a:schemeClr val="accent5"/>
                </a:solidFill>
              </a:rPr>
              <a:t>yakl</a:t>
            </a:r>
            <a:r>
              <a:rPr lang="tr-TR" dirty="0" smtClean="0">
                <a:solidFill>
                  <a:schemeClr val="accent5"/>
                </a:solidFill>
              </a:rPr>
              <a:t>. 2-3 dakika zaman ayır </a:t>
            </a:r>
            <a:endParaRPr lang="tr-TR" dirty="0">
              <a:solidFill>
                <a:schemeClr val="accent5"/>
              </a:solidFill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15" name="Rechteck 14"/>
          <p:cNvSpPr/>
          <p:nvPr/>
        </p:nvSpPr>
        <p:spPr>
          <a:xfrm>
            <a:off x="1189994" y="5445224"/>
            <a:ext cx="497801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dirty="0">
                <a:solidFill>
                  <a:schemeClr val="accent5"/>
                </a:solidFill>
              </a:rPr>
              <a:t>Ekip içinde görüşmeden görüşmeye dönüşümlü olarak çalışılabilinir. </a:t>
            </a:r>
          </a:p>
        </p:txBody>
      </p:sp>
      <p:sp>
        <p:nvSpPr>
          <p:cNvPr id="16" name="Rechteck 15"/>
          <p:cNvSpPr/>
          <p:nvPr/>
        </p:nvSpPr>
        <p:spPr>
          <a:xfrm>
            <a:off x="6960096" y="5477610"/>
            <a:ext cx="496855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dirty="0">
                <a:solidFill>
                  <a:schemeClr val="accent5"/>
                </a:solidFill>
              </a:rPr>
              <a:t>Bu girişler, gruplar içinde uzun tartışmalara yol açmayacak şekilde planlanmalıdır. </a:t>
            </a:r>
          </a:p>
        </p:txBody>
      </p:sp>
    </p:spTree>
    <p:extLst>
      <p:ext uri="{BB962C8B-B14F-4D97-AF65-F5344CB8AC3E}">
        <p14:creationId xmlns:p14="http://schemas.microsoft.com/office/powerpoint/2010/main" val="1503897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93857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tr-TR" sz="4400" dirty="0" smtClean="0">
                <a:solidFill>
                  <a:srgbClr val="FFFFFF"/>
                </a:solidFill>
              </a:rPr>
              <a:t>İşte öyle hissediyorum ...</a:t>
            </a: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Şu anda ruh halim ...</a:t>
            </a: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…Çünkü…</a:t>
            </a:r>
            <a:endParaRPr lang="tr-TR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5" name="Ellipse 14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Az zaman ayırmak gerekir…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tr-TR" sz="16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Ekip görüşmeleri ve toplantılar için 2-3 dakikalık kısa girişler</a:t>
            </a:r>
            <a:endParaRPr lang="tr-T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24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616656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tr-TR" sz="4400" dirty="0" smtClean="0">
                <a:solidFill>
                  <a:srgbClr val="FFFFFF"/>
                </a:solidFill>
              </a:rPr>
              <a:t>İşte öyle hissediyorum ...</a:t>
            </a: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Şu anda sinirleniyorum ...</a:t>
            </a: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Şu anda gerçekten özlediğim şey ...</a:t>
            </a: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En çok beklediğim şey ...</a:t>
            </a: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Bu süre zarfında bana yardımcı olan şey ...</a:t>
            </a:r>
            <a:endParaRPr lang="tr-TR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Az zaman ayırmak gerekir…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tr-TR" sz="16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Ekip görüşmeleri ve toplantılar için 2-3 dakikalık kısa girişler</a:t>
            </a:r>
            <a:endParaRPr lang="tr-T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03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99768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tr-TR" sz="4400" dirty="0" smtClean="0">
                <a:solidFill>
                  <a:srgbClr val="FFFFFF"/>
                </a:solidFill>
              </a:rPr>
              <a:t>İşte öyle hissediyorum ...</a:t>
            </a: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Bugün minnettarım ...</a:t>
            </a: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Bugün mutluydum ...</a:t>
            </a:r>
            <a:endParaRPr lang="tr-TR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Az zaman ayırmak gerekir…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tr-TR" sz="16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Ekip görüşmeleri ve toplantılar için 2-3 dakikalık kısa girişler</a:t>
            </a:r>
            <a:endParaRPr lang="tr-T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01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39824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tr-TR" sz="4400" dirty="0" smtClean="0">
                <a:solidFill>
                  <a:srgbClr val="FFFFFF"/>
                </a:solidFill>
              </a:rPr>
              <a:t>Nasılsın?</a:t>
            </a: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Bugün size en uygun yüz ifadesi hangisi?</a:t>
            </a: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Neden?</a:t>
            </a: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Bu kadar iyi yapmamanız durumunda: Sizi takım olarak destekleyebilir miyiz?</a:t>
            </a:r>
            <a:endParaRPr lang="tr-TR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Az zaman ayırmak gerekir…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tr-TR" sz="16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Ekip görüşmeleri ve toplantılar için 2-3 dakikalık kısa girişler</a:t>
            </a:r>
            <a:endParaRPr lang="tr-T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24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360095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tr-TR" sz="4400" dirty="0" smtClean="0">
                <a:solidFill>
                  <a:srgbClr val="FFFFFF"/>
                </a:solidFill>
              </a:rPr>
              <a:t>Nasıl olduğunla ilgileniyorum!</a:t>
            </a: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Bu durumda başkalarına dikkat etmenin ne kadar önemli olduğunu anladım: ...</a:t>
            </a: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Bu nedenle: Birbirimize kulak verelim ve bizi rahatsız eden bir şey olduğunda konuşalım!</a:t>
            </a:r>
            <a:endParaRPr lang="tr-TR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Az zaman ayırmak gerekir…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tr-TR" sz="16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Ekip görüşmeleri ve toplantılar için 2-3 dakikalık kısa girişler</a:t>
            </a:r>
            <a:endParaRPr lang="tr-T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3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86952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tr-TR" sz="4400" dirty="0" smtClean="0">
                <a:solidFill>
                  <a:srgbClr val="FFFFFF"/>
                </a:solidFill>
              </a:rPr>
              <a:t>Arada bir gerçekten kötü hissettim!</a:t>
            </a: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Bir zamanlar gerçekten kötü hissettim ...</a:t>
            </a:r>
          </a:p>
          <a:p>
            <a:pPr lvl="0">
              <a:lnSpc>
                <a:spcPct val="90000"/>
              </a:lnSpc>
            </a:pPr>
            <a:endParaRPr lang="tr-TR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tr-TR" sz="2400" dirty="0" smtClean="0">
                <a:solidFill>
                  <a:srgbClr val="FFFFFF"/>
                </a:solidFill>
              </a:rPr>
              <a:t>Bana yardım eden şey ...</a:t>
            </a:r>
            <a:endParaRPr lang="tr-TR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Az zaman ayırmak gerekir…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tr-TR" sz="16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1600" dirty="0" smtClean="0">
                <a:solidFill>
                  <a:schemeClr val="bg1"/>
                </a:solidFill>
              </a:rPr>
              <a:t>Ekip görüşmeleri ve toplantılar için 2-3 dakikalık kısa girişler</a:t>
            </a:r>
            <a:endParaRPr lang="tr-T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42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25A606E90E954DAC8B213F9002B9E5" ma:contentTypeVersion="2" ma:contentTypeDescription="Ein neues Dokument erstellen." ma:contentTypeScope="" ma:versionID="d7ef7ac9a41de9aebcb4df7b3c2823e9">
  <xsd:schema xmlns:xsd="http://www.w3.org/2001/XMLSchema" xmlns:xs="http://www.w3.org/2001/XMLSchema" xmlns:p="http://schemas.microsoft.com/office/2006/metadata/properties" xmlns:ns2="c51f9492-06f6-4d1e-aceb-358b31fe04ed" targetNamespace="http://schemas.microsoft.com/office/2006/metadata/properties" ma:root="true" ma:fieldsID="ced1fb7346b8b7ae197ade30273884e6" ns2:_="">
    <xsd:import namespace="c51f9492-06f6-4d1e-aceb-358b31fe0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f9492-06f6-4d1e-aceb-358b31fe0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EBDE8F-F760-4A93-9145-16D1FF2E4D1F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c51f9492-06f6-4d1e-aceb-358b31fe04ed"/>
    <ds:schemaRef ds:uri="http://purl.org/dc/elements/1.1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6F2B4B-4548-4147-85A2-7E0808111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1f9492-06f6-4d1e-aceb-358b31fe0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326</Words>
  <Application>Microsoft Office PowerPoint</Application>
  <PresentationFormat>Breitbild</PresentationFormat>
  <Paragraphs>89</Paragraphs>
  <Slides>8</Slides>
  <Notes>8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TKTypeMedium</vt:lpstr>
      <vt:lpstr>151125_0940_HWAO_Master January 2016</vt:lpstr>
      <vt:lpstr>think-cell Folie</vt:lpstr>
      <vt:lpstr>#howareyou Moments Vardiya görüşmeleri, toplantılar vs. için giriş cümleleri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DPI - Dr. PABST International München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 2021</dc:title>
  <dc:subject>Ü de-tr</dc:subject>
  <dc:creator>Dr. PABST International</dc:creator>
  <cp:keywords/>
  <dc:description/>
  <cp:lastModifiedBy>Schweda, Berit Lu</cp:lastModifiedBy>
  <cp:revision>1060</cp:revision>
  <cp:lastPrinted>2020-12-07T06:37:24Z</cp:lastPrinted>
  <dcterms:created xsi:type="dcterms:W3CDTF">8061-08-24T01:10:10Z</dcterms:created>
  <dcterms:modified xsi:type="dcterms:W3CDTF">2021-03-16T16:38:08Z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0x0101006625A606E90E954DAC8B213F9002B9E5</vt:lpwstr>
  </property>
</Properties>
</file>