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23A460-6A2B-4F53-8885-112655BD0BE8}" v="5" dt="2021-03-08T10:18:25.0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, Jackie" userId="S::10611439@thyssenkrupp.com::8e2b3e19-2a0f-47f8-928e-d08bb5987dbd" providerId="AD" clId="Web-{F223A460-6A2B-4F53-8885-112655BD0BE8}"/>
    <pc:docChg chg="modSld">
      <pc:chgData name="Tran, Jackie" userId="S::10611439@thyssenkrupp.com::8e2b3e19-2a0f-47f8-928e-d08bb5987dbd" providerId="AD" clId="Web-{F223A460-6A2B-4F53-8885-112655BD0BE8}" dt="2021-03-08T10:18:25.094" v="2"/>
      <pc:docMkLst>
        <pc:docMk/>
      </pc:docMkLst>
      <pc:sldChg chg="addSp delSp modSp">
        <pc:chgData name="Tran, Jackie" userId="S::10611439@thyssenkrupp.com::8e2b3e19-2a0f-47f8-928e-d08bb5987dbd" providerId="AD" clId="Web-{F223A460-6A2B-4F53-8885-112655BD0BE8}" dt="2021-03-08T10:18:25.094" v="2"/>
        <pc:sldMkLst>
          <pc:docMk/>
          <pc:sldMk cId="2057581556" sldId="366"/>
        </pc:sldMkLst>
        <pc:picChg chg="add del mod">
          <ac:chgData name="Tran, Jackie" userId="S::10611439@thyssenkrupp.com::8e2b3e19-2a0f-47f8-928e-d08bb5987dbd" providerId="AD" clId="Web-{F223A460-6A2B-4F53-8885-112655BD0BE8}" dt="2021-03-08T10:18:25.094" v="2"/>
          <ac:picMkLst>
            <pc:docMk/>
            <pc:sldMk cId="2057581556" sldId="366"/>
            <ac:picMk id="3" creationId="{453C5E3A-48C8-46E2-842A-AC2A2914A681}"/>
          </ac:picMkLst>
        </pc:picChg>
      </pc:sldChg>
      <pc:sldChg chg="addSp modSp">
        <pc:chgData name="Tran, Jackie" userId="S::10611439@thyssenkrupp.com::8e2b3e19-2a0f-47f8-928e-d08bb5987dbd" providerId="AD" clId="Web-{F223A460-6A2B-4F53-8885-112655BD0BE8}" dt="2021-03-08T10:18:07.938" v="0"/>
        <pc:sldMkLst>
          <pc:docMk/>
          <pc:sldMk cId="424843676" sldId="374"/>
        </pc:sldMkLst>
        <pc:picChg chg="add mod">
          <ac:chgData name="Tran, Jackie" userId="S::10611439@thyssenkrupp.com::8e2b3e19-2a0f-47f8-928e-d08bb5987dbd" providerId="AD" clId="Web-{F223A460-6A2B-4F53-8885-112655BD0BE8}" dt="2021-03-08T10:18:07.938" v="0"/>
          <ac:picMkLst>
            <pc:docMk/>
            <pc:sldMk cId="424843676" sldId="374"/>
            <ac:picMk id="2" creationId="{AB8F1A47-C18F-42C1-B570-62150239DECB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83173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Add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4776750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10" Type="http://schemas.microsoft.com/office/2007/relationships/hdphoto" Target="../media/hdphoto1.wdp"/><Relationship Id="rId4" Type="http://schemas.openxmlformats.org/officeDocument/2006/relationships/image" Target="../media/image10.jp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10" Type="http://schemas.microsoft.com/office/2007/relationships/hdphoto" Target="../media/hdphoto1.wdp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2.bin"/><Relationship Id="rId10" Type="http://schemas.microsoft.com/office/2007/relationships/hdphoto" Target="../media/hdphoto1.wdp"/><Relationship Id="rId4" Type="http://schemas.openxmlformats.org/officeDocument/2006/relationships/image" Target="../media/image1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3.bin"/><Relationship Id="rId10" Type="http://schemas.microsoft.com/office/2007/relationships/hdphoto" Target="../media/hdphoto1.wdp"/><Relationship Id="rId4" Type="http://schemas.openxmlformats.org/officeDocument/2006/relationships/image" Target="../media/image13.jp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10" Type="http://schemas.microsoft.com/office/2007/relationships/hdphoto" Target="../media/hdphoto1.wdp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10" Type="http://schemas.microsoft.com/office/2007/relationships/hdphoto" Target="../media/hdphoto1.wdp"/><Relationship Id="rId4" Type="http://schemas.openxmlformats.org/officeDocument/2006/relationships/image" Target="../media/image15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8932800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dirty="0">
                <a:latin typeface="TKTypeMedium" panose="020B0606040502020204" pitchFamily="34" charset="0"/>
              </a:rPr>
              <a:t>#</a:t>
            </a:r>
            <a:r>
              <a:rPr lang="en-US" dirty="0" err="1">
                <a:latin typeface="TKTypeMedium" panose="020B0606040502020204" pitchFamily="34" charset="0"/>
              </a:rPr>
              <a:t>howareyou</a:t>
            </a:r>
            <a:r>
              <a:rPr lang="zh-CN" altLang="en-US" sz="3200" dirty="0">
                <a:latin typeface="TKTypeMedium" panose="020B0606040502020204" pitchFamily="34" charset="0"/>
              </a:rPr>
              <a:t>时刻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zh-CN" altLang="en-US" dirty="0">
                <a:latin typeface="TKTypeMedium" panose="020B0606040502020204" pitchFamily="34" charset="0"/>
              </a:rPr>
              <a:t>交班讨论以及会议等活动的开场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/>
              <a:t>CO/HRM-OSH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9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060340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sz="2800" dirty="0">
                <a:latin typeface="TKTypeMedium" panose="020B0606040502020204" pitchFamily="34" charset="0"/>
              </a:rPr>
              <a:t>#</a:t>
            </a:r>
            <a:r>
              <a:rPr lang="en-US" sz="2800" dirty="0" err="1">
                <a:latin typeface="TKTypeMedium" panose="020B0606040502020204" pitchFamily="34" charset="0"/>
              </a:rPr>
              <a:t>howareyou</a:t>
            </a:r>
            <a:r>
              <a:rPr lang="zh-CN" altLang="en-US" sz="2400" dirty="0">
                <a:latin typeface="TKTypeMedium" panose="020B0606040502020204" pitchFamily="34" charset="0"/>
              </a:rPr>
              <a:t>时刻</a:t>
            </a:r>
            <a:endParaRPr lang="en-US" sz="24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>
                <a:solidFill>
                  <a:schemeClr val="accent5"/>
                </a:solidFill>
              </a:rPr>
              <a:t>你可以在下面找到团队讨论以及会议等活动的开场选项。</a:t>
            </a:r>
            <a:endParaRPr lang="de-DE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zh-CN" altLang="en-US" dirty="0">
                <a:solidFill>
                  <a:schemeClr val="accent5"/>
                </a:solidFill>
              </a:rPr>
              <a:t>这些句子起头，问题或思想冲击不需要花费很多时间，但有助于更好地感知情绪，找到获得支持的机会，并增强我们的</a:t>
            </a:r>
            <a:r>
              <a:rPr lang="de-DE" dirty="0">
                <a:solidFill>
                  <a:schemeClr val="accent5"/>
                </a:solidFill>
              </a:rPr>
              <a:t>„</a:t>
            </a:r>
            <a:r>
              <a:rPr lang="de-DE" dirty="0" err="1">
                <a:solidFill>
                  <a:schemeClr val="accent5"/>
                </a:solidFill>
              </a:rPr>
              <a:t>we</a:t>
            </a:r>
            <a:r>
              <a:rPr lang="de-DE" dirty="0">
                <a:solidFill>
                  <a:schemeClr val="accent5"/>
                </a:solidFill>
              </a:rPr>
              <a:t> care“</a:t>
            </a:r>
            <a:r>
              <a:rPr lang="zh-CN" altLang="en-US" dirty="0">
                <a:solidFill>
                  <a:schemeClr val="accent5"/>
                </a:solidFill>
              </a:rPr>
              <a:t>文化。</a:t>
            </a:r>
            <a:r>
              <a:rPr lang="de-DE" dirty="0">
                <a:solidFill>
                  <a:schemeClr val="accent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zh-CN" altLang="en-US" dirty="0">
                <a:solidFill>
                  <a:schemeClr val="accent5"/>
                </a:solidFill>
              </a:rPr>
              <a:t>选择一个开场</a:t>
            </a:r>
            <a:r>
              <a:rPr lang="de-DE" dirty="0">
                <a:solidFill>
                  <a:schemeClr val="accent5"/>
                </a:solidFill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zh-CN" altLang="en-US" dirty="0">
                <a:solidFill>
                  <a:schemeClr val="accent5"/>
                </a:solidFill>
              </a:rPr>
              <a:t>将句子补充完整，回答问题或讲一个小故事</a:t>
            </a:r>
            <a:r>
              <a:rPr lang="de-DE" dirty="0">
                <a:solidFill>
                  <a:schemeClr val="accent5"/>
                </a:solidFill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zh-CN" altLang="en-US" dirty="0">
                <a:solidFill>
                  <a:schemeClr val="accent5"/>
                </a:solidFill>
              </a:rPr>
              <a:t>为此安排大约</a:t>
            </a:r>
            <a:r>
              <a:rPr lang="de-DE" dirty="0">
                <a:solidFill>
                  <a:schemeClr val="accent5"/>
                </a:solidFill>
              </a:rPr>
              <a:t> 2-3 </a:t>
            </a:r>
            <a:r>
              <a:rPr lang="zh-CN" altLang="en-US" dirty="0">
                <a:solidFill>
                  <a:schemeClr val="accent5"/>
                </a:solidFill>
              </a:rPr>
              <a:t>分钟</a:t>
            </a:r>
            <a:r>
              <a:rPr lang="de-DE" dirty="0">
                <a:solidFill>
                  <a:schemeClr val="accent5"/>
                </a:solidFill>
              </a:rPr>
              <a:t> </a:t>
            </a:r>
            <a:endParaRPr lang="de-DE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54596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>
                <a:solidFill>
                  <a:schemeClr val="accent5"/>
                </a:solidFill>
              </a:rPr>
              <a:t>可安排团队成员轮流主持会议开场</a:t>
            </a:r>
            <a:r>
              <a:rPr lang="de-DE" dirty="0">
                <a:solidFill>
                  <a:schemeClr val="accent5"/>
                </a:solidFill>
              </a:rPr>
              <a:t> 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>
                <a:solidFill>
                  <a:schemeClr val="accent5"/>
                </a:solidFill>
              </a:rPr>
              <a:t>会议开场的安排应避免发展成冗长的讨论。</a:t>
            </a:r>
            <a:r>
              <a:rPr lang="de-DE" dirty="0">
                <a:solidFill>
                  <a:schemeClr val="accent5"/>
                </a:solidFill>
              </a:rPr>
              <a:t> 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9" name="Textplatzhalter 24"/>
          <p:cNvSpPr txBox="1">
            <a:spLocks/>
          </p:cNvSpPr>
          <p:nvPr/>
        </p:nvSpPr>
        <p:spPr>
          <a:xfrm>
            <a:off x="-50712" y="987396"/>
            <a:ext cx="2906352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zh-HK" altLang="de-DE" sz="2400" dirty="0">
                <a:latin typeface="TKTypeMedium" panose="020B0606040502020204" pitchFamily="34" charset="0"/>
              </a:rPr>
              <a:t>我能用它做什么？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58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我感觉</a:t>
            </a:r>
            <a:r>
              <a:rPr lang="de-DE" sz="4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我现在的情绪是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9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我的感受是</a:t>
            </a:r>
            <a:r>
              <a:rPr lang="de-DE" sz="4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现在让我烦恼的是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我真正想念的是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我最期待的是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在这段时间对我有帮助的是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我的感受是</a:t>
            </a:r>
            <a:r>
              <a:rPr lang="de-DE" sz="4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我很感激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我很高兴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你们好吗</a:t>
            </a:r>
            <a:r>
              <a:rPr lang="de-DE" sz="4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哪种面部表情最适合现在的你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为什么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如果你感觉不太好：</a:t>
            </a:r>
            <a:r>
              <a:rPr lang="de-DE" sz="2400" dirty="0">
                <a:solidFill>
                  <a:srgbClr val="FFFFFF"/>
                </a:solidFill>
              </a:rPr>
              <a:t/>
            </a:r>
            <a:br>
              <a:rPr lang="de-DE" sz="2400" dirty="0">
                <a:solidFill>
                  <a:srgbClr val="FFFFFF"/>
                </a:solidFill>
              </a:rPr>
            </a:br>
            <a:r>
              <a:rPr lang="zh-CN" altLang="en-US" sz="2400" dirty="0">
                <a:solidFill>
                  <a:srgbClr val="FFFFFF"/>
                </a:solidFill>
              </a:rPr>
              <a:t>我们如何在团队中为你提供支持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我很关心你的状况</a:t>
            </a:r>
            <a:r>
              <a:rPr lang="de-DE" sz="4400" dirty="0">
                <a:solidFill>
                  <a:srgbClr val="FFFFFF"/>
                </a:solidFill>
              </a:rPr>
              <a:t>!</a:t>
            </a: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在当前情况下，我意识到，关注他人非常重要</a:t>
            </a:r>
            <a:r>
              <a:rPr lang="de-DE" sz="2400" dirty="0">
                <a:solidFill>
                  <a:srgbClr val="FFFFFF"/>
                </a:solidFill>
              </a:rPr>
              <a:t>: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因此</a:t>
            </a:r>
            <a:r>
              <a:rPr lang="de-DE" sz="2400" dirty="0">
                <a:solidFill>
                  <a:srgbClr val="FFFFFF"/>
                </a:solidFill>
              </a:rPr>
              <a:t>:</a:t>
            </a:r>
            <a:r>
              <a:rPr lang="zh-CN" altLang="en-US" sz="2400" dirty="0">
                <a:solidFill>
                  <a:srgbClr val="FFFFFF"/>
                </a:solidFill>
              </a:rPr>
              <a:t>让我们彼此敞开心扉，聊聊有什么事情困扰我们吧！</a:t>
            </a: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72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zh-CN" altLang="en-US" sz="4400" dirty="0">
                <a:solidFill>
                  <a:srgbClr val="FFFFFF"/>
                </a:solidFill>
              </a:rPr>
              <a:t>有时候，我也会感觉非常糟糕</a:t>
            </a:r>
            <a:r>
              <a:rPr lang="de-DE" sz="4400" dirty="0">
                <a:solidFill>
                  <a:srgbClr val="FFFFFF"/>
                </a:solidFill>
              </a:rPr>
              <a:t>!</a:t>
            </a: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我感觉非常糟糕，当</a:t>
            </a:r>
            <a:r>
              <a:rPr lang="de-DE" sz="2400" dirty="0">
                <a:solidFill>
                  <a:srgbClr val="FFFFFF"/>
                </a:solidFill>
              </a:rPr>
              <a:t>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zh-CN" altLang="en-US" sz="2400" dirty="0">
                <a:solidFill>
                  <a:srgbClr val="FFFFFF"/>
                </a:solidFill>
              </a:rPr>
              <a:t>能够帮助我的是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花这些时间是必要的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bg1"/>
                </a:solidFill>
              </a:rPr>
              <a:t>在团队讨论和会议上花</a:t>
            </a:r>
            <a:r>
              <a:rPr lang="de-DE" sz="1600" dirty="0">
                <a:solidFill>
                  <a:schemeClr val="bg1"/>
                </a:solidFill>
              </a:rPr>
              <a:t>2-3</a:t>
            </a:r>
            <a:r>
              <a:rPr lang="zh-CN" altLang="en-US" sz="1600" dirty="0">
                <a:solidFill>
                  <a:schemeClr val="bg1"/>
                </a:solidFill>
              </a:rPr>
              <a:t>分钟做一个简短的开场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8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578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#howareyou时刻 交班讨论以及会议等活动的开场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de-zh</dc:subject>
  <dc:creator>Dr. PABST International</dc:creator>
  <cp:keywords/>
  <dc:description/>
  <cp:lastModifiedBy>Tran, Jackie</cp:lastModifiedBy>
  <cp:revision>1054</cp:revision>
  <cp:lastPrinted>2020-12-07T06:37:24Z</cp:lastPrinted>
  <dcterms:created xsi:type="dcterms:W3CDTF">8061-08-24T01:10:10Z</dcterms:created>
  <dcterms:modified xsi:type="dcterms:W3CDTF">2021-03-08T10:23:46Z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